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97" r:id="rId3"/>
    <p:sldId id="257" r:id="rId4"/>
    <p:sldId id="259" r:id="rId5"/>
    <p:sldId id="260" r:id="rId6"/>
    <p:sldId id="306" r:id="rId7"/>
    <p:sldId id="263" r:id="rId8"/>
    <p:sldId id="264" r:id="rId9"/>
    <p:sldId id="262" r:id="rId10"/>
    <p:sldId id="283" r:id="rId11"/>
    <p:sldId id="307" r:id="rId12"/>
    <p:sldId id="304" r:id="rId13"/>
    <p:sldId id="305" r:id="rId14"/>
    <p:sldId id="266" r:id="rId15"/>
    <p:sldId id="308" r:id="rId16"/>
    <p:sldId id="293" r:id="rId17"/>
    <p:sldId id="309" r:id="rId18"/>
    <p:sldId id="310" r:id="rId19"/>
    <p:sldId id="311" r:id="rId20"/>
    <p:sldId id="312" r:id="rId21"/>
    <p:sldId id="272" r:id="rId22"/>
    <p:sldId id="273" r:id="rId23"/>
    <p:sldId id="274" r:id="rId24"/>
    <p:sldId id="313" r:id="rId25"/>
    <p:sldId id="275" r:id="rId26"/>
    <p:sldId id="278" r:id="rId27"/>
    <p:sldId id="296" r:id="rId28"/>
    <p:sldId id="279" r:id="rId29"/>
    <p:sldId id="314" r:id="rId30"/>
    <p:sldId id="280" r:id="rId31"/>
    <p:sldId id="284" r:id="rId32"/>
    <p:sldId id="282" r:id="rId33"/>
    <p:sldId id="287" r:id="rId34"/>
    <p:sldId id="298" r:id="rId35"/>
    <p:sldId id="303" r:id="rId36"/>
  </p:sldIdLst>
  <p:sldSz cx="9144000" cy="6858000" type="screen4x3"/>
  <p:notesSz cx="6797675" cy="9928225"/>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777777"/>
    <a:srgbClr val="C0C0C0"/>
    <a:srgbClr val="CCECFF"/>
    <a:srgbClr val="FFFFCC"/>
    <a:srgbClr val="5F5F5F"/>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21" autoAdjust="0"/>
    <p:restoredTop sz="94660"/>
  </p:normalViewPr>
  <p:slideViewPr>
    <p:cSldViewPr>
      <p:cViewPr varScale="1">
        <p:scale>
          <a:sx n="99" d="100"/>
          <a:sy n="99" d="100"/>
        </p:scale>
        <p:origin x="9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E2A4BE-B4E7-43D6-B62D-4BBCDCCB539D}" type="doc">
      <dgm:prSet loTypeId="urn:microsoft.com/office/officeart/2005/8/layout/orgChart1" loCatId="hierarchy" qsTypeId="urn:microsoft.com/office/officeart/2005/8/quickstyle/simple1" qsCatId="simple" csTypeId="urn:microsoft.com/office/officeart/2005/8/colors/accent1_2" csCatId="accent1"/>
      <dgm:spPr/>
    </dgm:pt>
    <dgm:pt modelId="{2A5FCB43-6D45-4F62-A1B5-CBA02EC5E06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b="0" i="0" u="none" strike="noStrike" cap="none" normalizeH="0" baseline="0">
              <a:ln>
                <a:noFill/>
              </a:ln>
              <a:solidFill>
                <a:srgbClr val="CC3300"/>
              </a:solidFill>
              <a:effectLst/>
              <a:latin typeface="Arial" panose="020B0604020202020204" pitchFamily="34" charset="0"/>
            </a:rPr>
            <a:t>Breite und tiefe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b="0" i="0" u="none" strike="noStrike" cap="none" normalizeH="0" baseline="0">
              <a:ln>
                <a:noFill/>
              </a:ln>
              <a:solidFill>
                <a:srgbClr val="CC3300"/>
              </a:solidFill>
              <a:effectLst/>
              <a:latin typeface="Arial" panose="020B0604020202020204" pitchFamily="34" charset="0"/>
            </a:rPr>
            <a:t>Allgemeinbildung</a:t>
          </a:r>
        </a:p>
      </dgm:t>
    </dgm:pt>
    <dgm:pt modelId="{83869E81-A3AE-4CDF-99E7-16D2EB12BDA2}" type="parTrans" cxnId="{527B87B0-4271-4702-B323-474EA3B3B2F1}">
      <dgm:prSet/>
      <dgm:spPr/>
    </dgm:pt>
    <dgm:pt modelId="{2484A661-A172-41BF-86B1-5A18213BCFA6}" type="sibTrans" cxnId="{527B87B0-4271-4702-B323-474EA3B3B2F1}">
      <dgm:prSet/>
      <dgm:spPr/>
    </dgm:pt>
    <dgm:pt modelId="{19F7EFC9-EAF8-4C5B-B8A9-F13595E311B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b="0" i="0" u="none" strike="noStrike" cap="none" normalizeH="0" baseline="0">
              <a:ln>
                <a:noFill/>
              </a:ln>
              <a:solidFill>
                <a:srgbClr val="CC3300"/>
              </a:solidFill>
              <a:effectLst/>
              <a:latin typeface="Arial" panose="020B0604020202020204" pitchFamily="34" charset="0"/>
            </a:rPr>
            <a:t>Pflicht</a:t>
          </a:r>
          <a:r>
            <a:rPr kumimoji="0" lang="de-DE" altLang="de-DE" b="0" i="0" u="none" strike="noStrike" cap="none" normalizeH="0" baseline="0">
              <a:ln>
                <a:noFill/>
              </a:ln>
              <a:solidFill>
                <a:srgbClr val="5F5F5F"/>
              </a:solidFill>
              <a:effectLst/>
              <a:latin typeface="Arial" panose="020B0604020202020204" pitchFamily="34" charset="0"/>
            </a:rPr>
            <a:t>fächer</a:t>
          </a:r>
        </a:p>
      </dgm:t>
    </dgm:pt>
    <dgm:pt modelId="{A6AD81BA-9EF3-4C50-AE2A-C4D32553BCD2}" type="parTrans" cxnId="{C7CEA522-CDAC-4D28-AF84-240AC4364002}">
      <dgm:prSet/>
      <dgm:spPr/>
    </dgm:pt>
    <dgm:pt modelId="{BC891777-0ED7-4B8C-AE03-C222CF6A0EEA}" type="sibTrans" cxnId="{C7CEA522-CDAC-4D28-AF84-240AC4364002}">
      <dgm:prSet/>
      <dgm:spPr/>
    </dgm:pt>
    <dgm:pt modelId="{1D5A6720-FE8A-41E8-9570-1F68625E7E3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b="0" i="0" u="none" strike="noStrike" cap="none" normalizeH="0" baseline="0">
              <a:ln>
                <a:noFill/>
              </a:ln>
              <a:solidFill>
                <a:srgbClr val="CC3300"/>
              </a:solidFill>
              <a:effectLst/>
              <a:latin typeface="Arial" panose="020B0604020202020204" pitchFamily="34" charset="0"/>
            </a:rPr>
            <a:t>Pflicht</a:t>
          </a:r>
          <a:r>
            <a:rPr kumimoji="0" lang="de-DE" altLang="de-DE" b="0" i="0" u="none" strike="noStrike" cap="none" normalizeH="0" baseline="0">
              <a:ln>
                <a:noFill/>
              </a:ln>
              <a:solidFill>
                <a:srgbClr val="5F5F5F"/>
              </a:solidFill>
              <a:effectLst/>
              <a:latin typeface="Arial" panose="020B0604020202020204" pitchFamily="34" charset="0"/>
            </a:rPr>
            <a:t>belegung</a:t>
          </a:r>
        </a:p>
      </dgm:t>
    </dgm:pt>
    <dgm:pt modelId="{3C532098-C833-472D-8948-94028048958A}" type="parTrans" cxnId="{E9523CDE-C7C5-422F-AE71-CA82628343CE}">
      <dgm:prSet/>
      <dgm:spPr/>
    </dgm:pt>
    <dgm:pt modelId="{62F2078D-0ED7-4653-8001-00B5C476B802}" type="sibTrans" cxnId="{E9523CDE-C7C5-422F-AE71-CA82628343CE}">
      <dgm:prSet/>
      <dgm:spPr/>
    </dgm:pt>
    <dgm:pt modelId="{79F98398-AF59-49D4-B6D9-C92047D68CE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b="0" i="0" u="none" strike="noStrike" cap="none" normalizeH="0" baseline="0">
              <a:ln>
                <a:noFill/>
              </a:ln>
              <a:solidFill>
                <a:srgbClr val="CC3300"/>
              </a:solidFill>
              <a:effectLst/>
              <a:latin typeface="Arial" panose="020B0604020202020204" pitchFamily="34" charset="0"/>
            </a:rPr>
            <a:t>Pflicht</a:t>
          </a:r>
          <a:r>
            <a:rPr kumimoji="0" lang="de-DE" altLang="de-DE" b="0" i="0" u="none" strike="noStrike" cap="none" normalizeH="0" baseline="0">
              <a:ln>
                <a:noFill/>
              </a:ln>
              <a:solidFill>
                <a:srgbClr val="5F5F5F"/>
              </a:solidFill>
              <a:effectLst/>
              <a:latin typeface="Arial" panose="020B0604020202020204" pitchFamily="34" charset="0"/>
            </a:rPr>
            <a:t>anrechnung</a:t>
          </a:r>
        </a:p>
      </dgm:t>
    </dgm:pt>
    <dgm:pt modelId="{BE589B78-F52F-4039-812F-5DDFCE931E93}" type="parTrans" cxnId="{4ADB2234-490C-48AC-9774-353B846E0838}">
      <dgm:prSet/>
      <dgm:spPr/>
    </dgm:pt>
    <dgm:pt modelId="{B64BAE52-68DF-465F-8525-0190A35EFCDE}" type="sibTrans" cxnId="{4ADB2234-490C-48AC-9774-353B846E0838}">
      <dgm:prSet/>
      <dgm:spPr/>
    </dgm:pt>
    <dgm:pt modelId="{94F7422E-7D59-48B2-B15B-E041EA549F70}" type="pres">
      <dgm:prSet presAssocID="{70E2A4BE-B4E7-43D6-B62D-4BBCDCCB539D}" presName="hierChild1" presStyleCnt="0">
        <dgm:presLayoutVars>
          <dgm:orgChart val="1"/>
          <dgm:chPref val="1"/>
          <dgm:dir/>
          <dgm:animOne val="branch"/>
          <dgm:animLvl val="lvl"/>
          <dgm:resizeHandles/>
        </dgm:presLayoutVars>
      </dgm:prSet>
      <dgm:spPr/>
    </dgm:pt>
    <dgm:pt modelId="{5065246F-39CF-4C90-8152-E91D2E71DA9F}" type="pres">
      <dgm:prSet presAssocID="{2A5FCB43-6D45-4F62-A1B5-CBA02EC5E061}" presName="hierRoot1" presStyleCnt="0">
        <dgm:presLayoutVars>
          <dgm:hierBranch/>
        </dgm:presLayoutVars>
      </dgm:prSet>
      <dgm:spPr/>
    </dgm:pt>
    <dgm:pt modelId="{EAE52432-40E2-47B3-B638-DB7589C9DD2F}" type="pres">
      <dgm:prSet presAssocID="{2A5FCB43-6D45-4F62-A1B5-CBA02EC5E061}" presName="rootComposite1" presStyleCnt="0"/>
      <dgm:spPr/>
    </dgm:pt>
    <dgm:pt modelId="{94194671-FE7D-4E6C-A4A9-C2C3FC63262A}" type="pres">
      <dgm:prSet presAssocID="{2A5FCB43-6D45-4F62-A1B5-CBA02EC5E061}" presName="rootText1" presStyleLbl="node0" presStyleIdx="0" presStyleCnt="1">
        <dgm:presLayoutVars>
          <dgm:chPref val="3"/>
        </dgm:presLayoutVars>
      </dgm:prSet>
      <dgm:spPr/>
    </dgm:pt>
    <dgm:pt modelId="{6D625E56-82AA-490E-9948-BE53653EC79E}" type="pres">
      <dgm:prSet presAssocID="{2A5FCB43-6D45-4F62-A1B5-CBA02EC5E061}" presName="rootConnector1" presStyleLbl="node1" presStyleIdx="0" presStyleCnt="0"/>
      <dgm:spPr/>
    </dgm:pt>
    <dgm:pt modelId="{52A350FA-EAFA-441D-B3C9-4C03F8749F89}" type="pres">
      <dgm:prSet presAssocID="{2A5FCB43-6D45-4F62-A1B5-CBA02EC5E061}" presName="hierChild2" presStyleCnt="0"/>
      <dgm:spPr/>
    </dgm:pt>
    <dgm:pt modelId="{D163326E-D3FD-4665-A3C7-83EA88F85AA0}" type="pres">
      <dgm:prSet presAssocID="{A6AD81BA-9EF3-4C50-AE2A-C4D32553BCD2}" presName="Name35" presStyleLbl="parChTrans1D2" presStyleIdx="0" presStyleCnt="3"/>
      <dgm:spPr/>
    </dgm:pt>
    <dgm:pt modelId="{8283F3E6-C0EF-49A4-84DE-CB9236201D9A}" type="pres">
      <dgm:prSet presAssocID="{19F7EFC9-EAF8-4C5B-B8A9-F13595E311BD}" presName="hierRoot2" presStyleCnt="0">
        <dgm:presLayoutVars>
          <dgm:hierBranch/>
        </dgm:presLayoutVars>
      </dgm:prSet>
      <dgm:spPr/>
    </dgm:pt>
    <dgm:pt modelId="{33EF5DE3-F620-474E-9B43-F71ACACECF3B}" type="pres">
      <dgm:prSet presAssocID="{19F7EFC9-EAF8-4C5B-B8A9-F13595E311BD}" presName="rootComposite" presStyleCnt="0"/>
      <dgm:spPr/>
    </dgm:pt>
    <dgm:pt modelId="{4874EDEC-BFE0-4B6D-A360-BB0E86BC7116}" type="pres">
      <dgm:prSet presAssocID="{19F7EFC9-EAF8-4C5B-B8A9-F13595E311BD}" presName="rootText" presStyleLbl="node2" presStyleIdx="0" presStyleCnt="3">
        <dgm:presLayoutVars>
          <dgm:chPref val="3"/>
        </dgm:presLayoutVars>
      </dgm:prSet>
      <dgm:spPr/>
    </dgm:pt>
    <dgm:pt modelId="{BBF1A224-B2AB-4CEA-9913-7145B54EC2DF}" type="pres">
      <dgm:prSet presAssocID="{19F7EFC9-EAF8-4C5B-B8A9-F13595E311BD}" presName="rootConnector" presStyleLbl="node2" presStyleIdx="0" presStyleCnt="3"/>
      <dgm:spPr/>
    </dgm:pt>
    <dgm:pt modelId="{2C75E9AC-6D11-41BD-B786-63BF392A3945}" type="pres">
      <dgm:prSet presAssocID="{19F7EFC9-EAF8-4C5B-B8A9-F13595E311BD}" presName="hierChild4" presStyleCnt="0"/>
      <dgm:spPr/>
    </dgm:pt>
    <dgm:pt modelId="{AE296912-94DD-4770-A653-C0A756B7FD02}" type="pres">
      <dgm:prSet presAssocID="{19F7EFC9-EAF8-4C5B-B8A9-F13595E311BD}" presName="hierChild5" presStyleCnt="0"/>
      <dgm:spPr/>
    </dgm:pt>
    <dgm:pt modelId="{142E6451-B58C-4BD5-B198-999AEE445186}" type="pres">
      <dgm:prSet presAssocID="{3C532098-C833-472D-8948-94028048958A}" presName="Name35" presStyleLbl="parChTrans1D2" presStyleIdx="1" presStyleCnt="3"/>
      <dgm:spPr/>
    </dgm:pt>
    <dgm:pt modelId="{777EAC1C-328B-4B4D-863F-22B29D6480C7}" type="pres">
      <dgm:prSet presAssocID="{1D5A6720-FE8A-41E8-9570-1F68625E7E3B}" presName="hierRoot2" presStyleCnt="0">
        <dgm:presLayoutVars>
          <dgm:hierBranch/>
        </dgm:presLayoutVars>
      </dgm:prSet>
      <dgm:spPr/>
    </dgm:pt>
    <dgm:pt modelId="{8589BC14-8103-4A68-B255-C86656A8281D}" type="pres">
      <dgm:prSet presAssocID="{1D5A6720-FE8A-41E8-9570-1F68625E7E3B}" presName="rootComposite" presStyleCnt="0"/>
      <dgm:spPr/>
    </dgm:pt>
    <dgm:pt modelId="{C8C34952-EDCD-40D8-B92C-CA3E733828F4}" type="pres">
      <dgm:prSet presAssocID="{1D5A6720-FE8A-41E8-9570-1F68625E7E3B}" presName="rootText" presStyleLbl="node2" presStyleIdx="1" presStyleCnt="3">
        <dgm:presLayoutVars>
          <dgm:chPref val="3"/>
        </dgm:presLayoutVars>
      </dgm:prSet>
      <dgm:spPr/>
    </dgm:pt>
    <dgm:pt modelId="{8D35534A-E935-44F7-87EB-683C05C8E0AF}" type="pres">
      <dgm:prSet presAssocID="{1D5A6720-FE8A-41E8-9570-1F68625E7E3B}" presName="rootConnector" presStyleLbl="node2" presStyleIdx="1" presStyleCnt="3"/>
      <dgm:spPr/>
    </dgm:pt>
    <dgm:pt modelId="{7326865A-7470-44A6-B30E-3C8D78421981}" type="pres">
      <dgm:prSet presAssocID="{1D5A6720-FE8A-41E8-9570-1F68625E7E3B}" presName="hierChild4" presStyleCnt="0"/>
      <dgm:spPr/>
    </dgm:pt>
    <dgm:pt modelId="{FB47CBF0-2410-4A61-91BE-E6FA4D493D60}" type="pres">
      <dgm:prSet presAssocID="{1D5A6720-FE8A-41E8-9570-1F68625E7E3B}" presName="hierChild5" presStyleCnt="0"/>
      <dgm:spPr/>
    </dgm:pt>
    <dgm:pt modelId="{4AAD8904-6268-437C-BFCC-8544ED5E8C7F}" type="pres">
      <dgm:prSet presAssocID="{BE589B78-F52F-4039-812F-5DDFCE931E93}" presName="Name35" presStyleLbl="parChTrans1D2" presStyleIdx="2" presStyleCnt="3"/>
      <dgm:spPr/>
    </dgm:pt>
    <dgm:pt modelId="{935D9878-84D7-4468-B5DA-9BD079696913}" type="pres">
      <dgm:prSet presAssocID="{79F98398-AF59-49D4-B6D9-C92047D68CE5}" presName="hierRoot2" presStyleCnt="0">
        <dgm:presLayoutVars>
          <dgm:hierBranch/>
        </dgm:presLayoutVars>
      </dgm:prSet>
      <dgm:spPr/>
    </dgm:pt>
    <dgm:pt modelId="{1D7CF7DD-91B6-4F58-AB5B-4E7504938A68}" type="pres">
      <dgm:prSet presAssocID="{79F98398-AF59-49D4-B6D9-C92047D68CE5}" presName="rootComposite" presStyleCnt="0"/>
      <dgm:spPr/>
    </dgm:pt>
    <dgm:pt modelId="{FC6A4829-3443-4B3E-B9F8-69610806DFBC}" type="pres">
      <dgm:prSet presAssocID="{79F98398-AF59-49D4-B6D9-C92047D68CE5}" presName="rootText" presStyleLbl="node2" presStyleIdx="2" presStyleCnt="3">
        <dgm:presLayoutVars>
          <dgm:chPref val="3"/>
        </dgm:presLayoutVars>
      </dgm:prSet>
      <dgm:spPr/>
    </dgm:pt>
    <dgm:pt modelId="{503A447B-5F2D-4416-A380-A38FAD192212}" type="pres">
      <dgm:prSet presAssocID="{79F98398-AF59-49D4-B6D9-C92047D68CE5}" presName="rootConnector" presStyleLbl="node2" presStyleIdx="2" presStyleCnt="3"/>
      <dgm:spPr/>
    </dgm:pt>
    <dgm:pt modelId="{C3033F15-6C01-41DE-9993-E76BED936F43}" type="pres">
      <dgm:prSet presAssocID="{79F98398-AF59-49D4-B6D9-C92047D68CE5}" presName="hierChild4" presStyleCnt="0"/>
      <dgm:spPr/>
    </dgm:pt>
    <dgm:pt modelId="{3A0E1440-250C-4F28-BF68-A95F76EA78A3}" type="pres">
      <dgm:prSet presAssocID="{79F98398-AF59-49D4-B6D9-C92047D68CE5}" presName="hierChild5" presStyleCnt="0"/>
      <dgm:spPr/>
    </dgm:pt>
    <dgm:pt modelId="{45004737-DB97-4472-8E38-51BA9962D7FC}" type="pres">
      <dgm:prSet presAssocID="{2A5FCB43-6D45-4F62-A1B5-CBA02EC5E061}" presName="hierChild3" presStyleCnt="0"/>
      <dgm:spPr/>
    </dgm:pt>
  </dgm:ptLst>
  <dgm:cxnLst>
    <dgm:cxn modelId="{CB74A007-9C4D-4933-BD0B-5C4EA956A613}" type="presOf" srcId="{3C532098-C833-472D-8948-94028048958A}" destId="{142E6451-B58C-4BD5-B198-999AEE445186}" srcOrd="0" destOrd="0" presId="urn:microsoft.com/office/officeart/2005/8/layout/orgChart1"/>
    <dgm:cxn modelId="{16780819-ED31-4C96-BBA3-538A63B35D34}" type="presOf" srcId="{BE589B78-F52F-4039-812F-5DDFCE931E93}" destId="{4AAD8904-6268-437C-BFCC-8544ED5E8C7F}" srcOrd="0" destOrd="0" presId="urn:microsoft.com/office/officeart/2005/8/layout/orgChart1"/>
    <dgm:cxn modelId="{4FC62C21-7F81-41E1-B546-F5A807763BF5}" type="presOf" srcId="{2A5FCB43-6D45-4F62-A1B5-CBA02EC5E061}" destId="{6D625E56-82AA-490E-9948-BE53653EC79E}" srcOrd="1" destOrd="0" presId="urn:microsoft.com/office/officeart/2005/8/layout/orgChart1"/>
    <dgm:cxn modelId="{C7CEA522-CDAC-4D28-AF84-240AC4364002}" srcId="{2A5FCB43-6D45-4F62-A1B5-CBA02EC5E061}" destId="{19F7EFC9-EAF8-4C5B-B8A9-F13595E311BD}" srcOrd="0" destOrd="0" parTransId="{A6AD81BA-9EF3-4C50-AE2A-C4D32553BCD2}" sibTransId="{BC891777-0ED7-4B8C-AE03-C222CF6A0EEA}"/>
    <dgm:cxn modelId="{4ADB2234-490C-48AC-9774-353B846E0838}" srcId="{2A5FCB43-6D45-4F62-A1B5-CBA02EC5E061}" destId="{79F98398-AF59-49D4-B6D9-C92047D68CE5}" srcOrd="2" destOrd="0" parTransId="{BE589B78-F52F-4039-812F-5DDFCE931E93}" sibTransId="{B64BAE52-68DF-465F-8525-0190A35EFCDE}"/>
    <dgm:cxn modelId="{A0E8FB36-8048-460D-9F48-57D5A70612DD}" type="presOf" srcId="{1D5A6720-FE8A-41E8-9570-1F68625E7E3B}" destId="{8D35534A-E935-44F7-87EB-683C05C8E0AF}" srcOrd="1" destOrd="0" presId="urn:microsoft.com/office/officeart/2005/8/layout/orgChart1"/>
    <dgm:cxn modelId="{FBB60574-39EE-4998-8938-1CB2F84D5FFB}" type="presOf" srcId="{1D5A6720-FE8A-41E8-9570-1F68625E7E3B}" destId="{C8C34952-EDCD-40D8-B92C-CA3E733828F4}" srcOrd="0" destOrd="0" presId="urn:microsoft.com/office/officeart/2005/8/layout/orgChart1"/>
    <dgm:cxn modelId="{E4607692-5E1A-4891-95AE-5563057B193C}" type="presOf" srcId="{2A5FCB43-6D45-4F62-A1B5-CBA02EC5E061}" destId="{94194671-FE7D-4E6C-A4A9-C2C3FC63262A}" srcOrd="0" destOrd="0" presId="urn:microsoft.com/office/officeart/2005/8/layout/orgChart1"/>
    <dgm:cxn modelId="{0FA54299-0899-45E8-A055-594C7806EE07}" type="presOf" srcId="{79F98398-AF59-49D4-B6D9-C92047D68CE5}" destId="{FC6A4829-3443-4B3E-B9F8-69610806DFBC}" srcOrd="0" destOrd="0" presId="urn:microsoft.com/office/officeart/2005/8/layout/orgChart1"/>
    <dgm:cxn modelId="{B8BF1DA4-234B-4B0A-A974-5B066CEF9950}" type="presOf" srcId="{19F7EFC9-EAF8-4C5B-B8A9-F13595E311BD}" destId="{4874EDEC-BFE0-4B6D-A360-BB0E86BC7116}" srcOrd="0" destOrd="0" presId="urn:microsoft.com/office/officeart/2005/8/layout/orgChart1"/>
    <dgm:cxn modelId="{527B87B0-4271-4702-B323-474EA3B3B2F1}" srcId="{70E2A4BE-B4E7-43D6-B62D-4BBCDCCB539D}" destId="{2A5FCB43-6D45-4F62-A1B5-CBA02EC5E061}" srcOrd="0" destOrd="0" parTransId="{83869E81-A3AE-4CDF-99E7-16D2EB12BDA2}" sibTransId="{2484A661-A172-41BF-86B1-5A18213BCFA6}"/>
    <dgm:cxn modelId="{270B50BF-054D-4FD9-A2E2-9DEE81C24B0F}" type="presOf" srcId="{19F7EFC9-EAF8-4C5B-B8A9-F13595E311BD}" destId="{BBF1A224-B2AB-4CEA-9913-7145B54EC2DF}" srcOrd="1" destOrd="0" presId="urn:microsoft.com/office/officeart/2005/8/layout/orgChart1"/>
    <dgm:cxn modelId="{E9523CDE-C7C5-422F-AE71-CA82628343CE}" srcId="{2A5FCB43-6D45-4F62-A1B5-CBA02EC5E061}" destId="{1D5A6720-FE8A-41E8-9570-1F68625E7E3B}" srcOrd="1" destOrd="0" parTransId="{3C532098-C833-472D-8948-94028048958A}" sibTransId="{62F2078D-0ED7-4653-8001-00B5C476B802}"/>
    <dgm:cxn modelId="{5E98F6E7-A69B-4866-933C-594965AA42A6}" type="presOf" srcId="{70E2A4BE-B4E7-43D6-B62D-4BBCDCCB539D}" destId="{94F7422E-7D59-48B2-B15B-E041EA549F70}" srcOrd="0" destOrd="0" presId="urn:microsoft.com/office/officeart/2005/8/layout/orgChart1"/>
    <dgm:cxn modelId="{0B04D7EA-80FC-457B-A9DE-43CC6D749D9A}" type="presOf" srcId="{79F98398-AF59-49D4-B6D9-C92047D68CE5}" destId="{503A447B-5F2D-4416-A380-A38FAD192212}" srcOrd="1" destOrd="0" presId="urn:microsoft.com/office/officeart/2005/8/layout/orgChart1"/>
    <dgm:cxn modelId="{8B0BC1F5-E7A9-40BE-AB45-49B3BE395835}" type="presOf" srcId="{A6AD81BA-9EF3-4C50-AE2A-C4D32553BCD2}" destId="{D163326E-D3FD-4665-A3C7-83EA88F85AA0}" srcOrd="0" destOrd="0" presId="urn:microsoft.com/office/officeart/2005/8/layout/orgChart1"/>
    <dgm:cxn modelId="{996488E5-9EAC-4FEF-9747-DA5F6F3C07FB}" type="presParOf" srcId="{94F7422E-7D59-48B2-B15B-E041EA549F70}" destId="{5065246F-39CF-4C90-8152-E91D2E71DA9F}" srcOrd="0" destOrd="0" presId="urn:microsoft.com/office/officeart/2005/8/layout/orgChart1"/>
    <dgm:cxn modelId="{F70272A9-CFFD-48CE-9B12-D48EF913589C}" type="presParOf" srcId="{5065246F-39CF-4C90-8152-E91D2E71DA9F}" destId="{EAE52432-40E2-47B3-B638-DB7589C9DD2F}" srcOrd="0" destOrd="0" presId="urn:microsoft.com/office/officeart/2005/8/layout/orgChart1"/>
    <dgm:cxn modelId="{0465FBB9-78AC-4128-9818-ACC75D3B2F96}" type="presParOf" srcId="{EAE52432-40E2-47B3-B638-DB7589C9DD2F}" destId="{94194671-FE7D-4E6C-A4A9-C2C3FC63262A}" srcOrd="0" destOrd="0" presId="urn:microsoft.com/office/officeart/2005/8/layout/orgChart1"/>
    <dgm:cxn modelId="{36FA7338-FC10-4FBA-BD15-F7662D121261}" type="presParOf" srcId="{EAE52432-40E2-47B3-B638-DB7589C9DD2F}" destId="{6D625E56-82AA-490E-9948-BE53653EC79E}" srcOrd="1" destOrd="0" presId="urn:microsoft.com/office/officeart/2005/8/layout/orgChart1"/>
    <dgm:cxn modelId="{B0303249-2877-41DA-931C-69A36A07B186}" type="presParOf" srcId="{5065246F-39CF-4C90-8152-E91D2E71DA9F}" destId="{52A350FA-EAFA-441D-B3C9-4C03F8749F89}" srcOrd="1" destOrd="0" presId="urn:microsoft.com/office/officeart/2005/8/layout/orgChart1"/>
    <dgm:cxn modelId="{1E8544D1-E441-4E00-8D91-1FA359D98CC8}" type="presParOf" srcId="{52A350FA-EAFA-441D-B3C9-4C03F8749F89}" destId="{D163326E-D3FD-4665-A3C7-83EA88F85AA0}" srcOrd="0" destOrd="0" presId="urn:microsoft.com/office/officeart/2005/8/layout/orgChart1"/>
    <dgm:cxn modelId="{17D6717F-F04F-4D51-859D-3CADCBC22591}" type="presParOf" srcId="{52A350FA-EAFA-441D-B3C9-4C03F8749F89}" destId="{8283F3E6-C0EF-49A4-84DE-CB9236201D9A}" srcOrd="1" destOrd="0" presId="urn:microsoft.com/office/officeart/2005/8/layout/orgChart1"/>
    <dgm:cxn modelId="{CF1D1A1D-9703-42F2-A4F0-C812BAB7594D}" type="presParOf" srcId="{8283F3E6-C0EF-49A4-84DE-CB9236201D9A}" destId="{33EF5DE3-F620-474E-9B43-F71ACACECF3B}" srcOrd="0" destOrd="0" presId="urn:microsoft.com/office/officeart/2005/8/layout/orgChart1"/>
    <dgm:cxn modelId="{6AE73120-DD6F-48E5-8F7B-3B6FE754DF4D}" type="presParOf" srcId="{33EF5DE3-F620-474E-9B43-F71ACACECF3B}" destId="{4874EDEC-BFE0-4B6D-A360-BB0E86BC7116}" srcOrd="0" destOrd="0" presId="urn:microsoft.com/office/officeart/2005/8/layout/orgChart1"/>
    <dgm:cxn modelId="{6BD7C93C-E2C2-4365-B70E-725798C57A53}" type="presParOf" srcId="{33EF5DE3-F620-474E-9B43-F71ACACECF3B}" destId="{BBF1A224-B2AB-4CEA-9913-7145B54EC2DF}" srcOrd="1" destOrd="0" presId="urn:microsoft.com/office/officeart/2005/8/layout/orgChart1"/>
    <dgm:cxn modelId="{39F1ADFA-0313-417E-8F33-43552C38BE1F}" type="presParOf" srcId="{8283F3E6-C0EF-49A4-84DE-CB9236201D9A}" destId="{2C75E9AC-6D11-41BD-B786-63BF392A3945}" srcOrd="1" destOrd="0" presId="urn:microsoft.com/office/officeart/2005/8/layout/orgChart1"/>
    <dgm:cxn modelId="{85A8644A-0387-431C-8B52-570A03F6B2F5}" type="presParOf" srcId="{8283F3E6-C0EF-49A4-84DE-CB9236201D9A}" destId="{AE296912-94DD-4770-A653-C0A756B7FD02}" srcOrd="2" destOrd="0" presId="urn:microsoft.com/office/officeart/2005/8/layout/orgChart1"/>
    <dgm:cxn modelId="{FD04F771-2AEA-4175-861F-100F9F77BFB4}" type="presParOf" srcId="{52A350FA-EAFA-441D-B3C9-4C03F8749F89}" destId="{142E6451-B58C-4BD5-B198-999AEE445186}" srcOrd="2" destOrd="0" presId="urn:microsoft.com/office/officeart/2005/8/layout/orgChart1"/>
    <dgm:cxn modelId="{05B5D5BF-DF58-40A7-8032-C79E2AA48C07}" type="presParOf" srcId="{52A350FA-EAFA-441D-B3C9-4C03F8749F89}" destId="{777EAC1C-328B-4B4D-863F-22B29D6480C7}" srcOrd="3" destOrd="0" presId="urn:microsoft.com/office/officeart/2005/8/layout/orgChart1"/>
    <dgm:cxn modelId="{83552295-6E83-47BA-9DB0-BD10F7900D0B}" type="presParOf" srcId="{777EAC1C-328B-4B4D-863F-22B29D6480C7}" destId="{8589BC14-8103-4A68-B255-C86656A8281D}" srcOrd="0" destOrd="0" presId="urn:microsoft.com/office/officeart/2005/8/layout/orgChart1"/>
    <dgm:cxn modelId="{E35764EA-AB60-44D2-A0B5-C3AE7DA6E3E2}" type="presParOf" srcId="{8589BC14-8103-4A68-B255-C86656A8281D}" destId="{C8C34952-EDCD-40D8-B92C-CA3E733828F4}" srcOrd="0" destOrd="0" presId="urn:microsoft.com/office/officeart/2005/8/layout/orgChart1"/>
    <dgm:cxn modelId="{AEF2A2F8-1743-46CC-AE30-346100084447}" type="presParOf" srcId="{8589BC14-8103-4A68-B255-C86656A8281D}" destId="{8D35534A-E935-44F7-87EB-683C05C8E0AF}" srcOrd="1" destOrd="0" presId="urn:microsoft.com/office/officeart/2005/8/layout/orgChart1"/>
    <dgm:cxn modelId="{32C34704-0D15-4F5C-BB11-E66C599CBF9E}" type="presParOf" srcId="{777EAC1C-328B-4B4D-863F-22B29D6480C7}" destId="{7326865A-7470-44A6-B30E-3C8D78421981}" srcOrd="1" destOrd="0" presId="urn:microsoft.com/office/officeart/2005/8/layout/orgChart1"/>
    <dgm:cxn modelId="{E1F3A166-FDF8-4B1A-BFC9-70D93E3653D5}" type="presParOf" srcId="{777EAC1C-328B-4B4D-863F-22B29D6480C7}" destId="{FB47CBF0-2410-4A61-91BE-E6FA4D493D60}" srcOrd="2" destOrd="0" presId="urn:microsoft.com/office/officeart/2005/8/layout/orgChart1"/>
    <dgm:cxn modelId="{BC252011-0D03-41B3-A5BE-D3B301F823CE}" type="presParOf" srcId="{52A350FA-EAFA-441D-B3C9-4C03F8749F89}" destId="{4AAD8904-6268-437C-BFCC-8544ED5E8C7F}" srcOrd="4" destOrd="0" presId="urn:microsoft.com/office/officeart/2005/8/layout/orgChart1"/>
    <dgm:cxn modelId="{B15D23E1-F4E2-4D0B-836A-99C1FBA663CC}" type="presParOf" srcId="{52A350FA-EAFA-441D-B3C9-4C03F8749F89}" destId="{935D9878-84D7-4468-B5DA-9BD079696913}" srcOrd="5" destOrd="0" presId="urn:microsoft.com/office/officeart/2005/8/layout/orgChart1"/>
    <dgm:cxn modelId="{83C2A3D1-0562-4CD3-AE16-BBDE7F1CA40C}" type="presParOf" srcId="{935D9878-84D7-4468-B5DA-9BD079696913}" destId="{1D7CF7DD-91B6-4F58-AB5B-4E7504938A68}" srcOrd="0" destOrd="0" presId="urn:microsoft.com/office/officeart/2005/8/layout/orgChart1"/>
    <dgm:cxn modelId="{9C43A332-18FF-4A4D-8B05-7D58C8785B2C}" type="presParOf" srcId="{1D7CF7DD-91B6-4F58-AB5B-4E7504938A68}" destId="{FC6A4829-3443-4B3E-B9F8-69610806DFBC}" srcOrd="0" destOrd="0" presId="urn:microsoft.com/office/officeart/2005/8/layout/orgChart1"/>
    <dgm:cxn modelId="{43963851-3AF4-4975-BB62-0F8DED93D180}" type="presParOf" srcId="{1D7CF7DD-91B6-4F58-AB5B-4E7504938A68}" destId="{503A447B-5F2D-4416-A380-A38FAD192212}" srcOrd="1" destOrd="0" presId="urn:microsoft.com/office/officeart/2005/8/layout/orgChart1"/>
    <dgm:cxn modelId="{8126B2A7-CCEA-4860-85C0-B9AA3A468B58}" type="presParOf" srcId="{935D9878-84D7-4468-B5DA-9BD079696913}" destId="{C3033F15-6C01-41DE-9993-E76BED936F43}" srcOrd="1" destOrd="0" presId="urn:microsoft.com/office/officeart/2005/8/layout/orgChart1"/>
    <dgm:cxn modelId="{B519360F-DC43-495D-BF3D-602B52DEA51F}" type="presParOf" srcId="{935D9878-84D7-4468-B5DA-9BD079696913}" destId="{3A0E1440-250C-4F28-BF68-A95F76EA78A3}" srcOrd="2" destOrd="0" presId="urn:microsoft.com/office/officeart/2005/8/layout/orgChart1"/>
    <dgm:cxn modelId="{25EF4754-691C-4726-B4C7-B9F1D8A700C7}" type="presParOf" srcId="{5065246F-39CF-4C90-8152-E91D2E71DA9F}" destId="{45004737-DB97-4472-8E38-51BA9962D7F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6AC87A-8AFF-4B92-A1F0-23F4EF3D4930}" type="doc">
      <dgm:prSet loTypeId="urn:microsoft.com/office/officeart/2005/8/layout/orgChart1" loCatId="hierarchy" qsTypeId="urn:microsoft.com/office/officeart/2005/8/quickstyle/simple1" qsCatId="simple" csTypeId="urn:microsoft.com/office/officeart/2005/8/colors/accent1_2" csCatId="accent1"/>
      <dgm:spPr/>
    </dgm:pt>
    <dgm:pt modelId="{176F41B0-4FDF-4FEB-ADA7-58730CDA150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b="0" i="0" u="none" strike="noStrike" cap="none" normalizeH="0" baseline="0">
              <a:ln>
                <a:noFill/>
              </a:ln>
              <a:solidFill>
                <a:srgbClr val="008000"/>
              </a:solidFill>
              <a:effectLst/>
              <a:latin typeface="Arial" panose="020B0604020202020204" pitchFamily="34" charset="0"/>
            </a:rPr>
            <a:t>Eigene Begabung und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b="0" i="0" u="none" strike="noStrike" cap="none" normalizeH="0" baseline="0">
              <a:ln>
                <a:noFill/>
              </a:ln>
              <a:solidFill>
                <a:srgbClr val="008000"/>
              </a:solidFill>
              <a:effectLst/>
              <a:latin typeface="Arial" panose="020B0604020202020204" pitchFamily="34" charset="0"/>
            </a:rPr>
            <a:t>Wünsche</a:t>
          </a:r>
        </a:p>
      </dgm:t>
    </dgm:pt>
    <dgm:pt modelId="{D95D8729-52BA-4E5E-BE8E-FAB52588519B}" type="parTrans" cxnId="{6D30C15C-F78A-4DF0-ADB6-A1BE331011F9}">
      <dgm:prSet/>
      <dgm:spPr/>
    </dgm:pt>
    <dgm:pt modelId="{74F95FAB-B741-4A3B-BC75-558FDE447335}" type="sibTrans" cxnId="{6D30C15C-F78A-4DF0-ADB6-A1BE331011F9}">
      <dgm:prSet/>
      <dgm:spPr/>
    </dgm:pt>
    <dgm:pt modelId="{D959650C-E3E8-481F-8DF2-181CC8083F2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b="0" i="0" u="none" strike="noStrike" cap="none" normalizeH="0" baseline="0">
              <a:ln>
                <a:noFill/>
              </a:ln>
              <a:solidFill>
                <a:srgbClr val="008000"/>
              </a:solidFill>
              <a:effectLst/>
              <a:latin typeface="Arial" panose="020B0604020202020204" pitchFamily="34" charset="0"/>
            </a:rPr>
            <a:t>Wahl</a:t>
          </a:r>
          <a:r>
            <a:rPr kumimoji="0" lang="de-DE" altLang="de-DE" b="0" i="0" u="none" strike="noStrike" cap="none" normalizeH="0" baseline="0">
              <a:ln>
                <a:noFill/>
              </a:ln>
              <a:solidFill>
                <a:srgbClr val="5F5F5F"/>
              </a:solidFill>
              <a:effectLst/>
              <a:latin typeface="Arial" panose="020B0604020202020204" pitchFamily="34" charset="0"/>
            </a:rPr>
            <a:t>fächer</a:t>
          </a:r>
        </a:p>
      </dgm:t>
    </dgm:pt>
    <dgm:pt modelId="{A514F061-80F7-4B4D-BD4A-406EC2964D61}" type="parTrans" cxnId="{8F9983EB-5751-41D3-83E8-5D32FB0BC9B9}">
      <dgm:prSet/>
      <dgm:spPr/>
    </dgm:pt>
    <dgm:pt modelId="{42C79323-1B5E-4DD1-80DB-1264AF255E3B}" type="sibTrans" cxnId="{8F9983EB-5751-41D3-83E8-5D32FB0BC9B9}">
      <dgm:prSet/>
      <dgm:spPr/>
    </dgm:pt>
    <dgm:pt modelId="{335C1D58-66A3-4A22-9076-8D09BA27276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b="0" i="0" u="none" strike="noStrike" cap="none" normalizeH="0" baseline="0">
              <a:ln>
                <a:noFill/>
              </a:ln>
              <a:solidFill>
                <a:srgbClr val="008000"/>
              </a:solidFill>
              <a:effectLst/>
              <a:latin typeface="Arial" panose="020B0604020202020204" pitchFamily="34" charset="0"/>
            </a:rPr>
            <a:t>Wahl</a:t>
          </a:r>
          <a:r>
            <a:rPr kumimoji="0" lang="de-DE" altLang="de-DE" b="0" i="0" u="none" strike="noStrike" cap="none" normalizeH="0" baseline="0">
              <a:ln>
                <a:noFill/>
              </a:ln>
              <a:solidFill>
                <a:srgbClr val="5F5F5F"/>
              </a:solidFill>
              <a:effectLst/>
              <a:latin typeface="Arial" panose="020B0604020202020204" pitchFamily="34" charset="0"/>
            </a:rPr>
            <a:t>belegung</a:t>
          </a:r>
        </a:p>
      </dgm:t>
    </dgm:pt>
    <dgm:pt modelId="{A771AACC-C9B2-4BA0-B53B-707E174AA046}" type="parTrans" cxnId="{410FCA8D-70D8-4D43-B640-F78ED41BC73C}">
      <dgm:prSet/>
      <dgm:spPr/>
    </dgm:pt>
    <dgm:pt modelId="{8192DAC4-DB1C-46FF-ADD7-CBFB6DA10D64}" type="sibTrans" cxnId="{410FCA8D-70D8-4D43-B640-F78ED41BC73C}">
      <dgm:prSet/>
      <dgm:spPr/>
    </dgm:pt>
    <dgm:pt modelId="{7889D49B-7B86-493C-A88D-16619AE5028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b="0" i="0" u="none" strike="noStrike" cap="none" normalizeH="0" baseline="0">
              <a:ln>
                <a:noFill/>
              </a:ln>
              <a:solidFill>
                <a:srgbClr val="008000"/>
              </a:solidFill>
              <a:effectLst/>
              <a:latin typeface="Arial" panose="020B0604020202020204" pitchFamily="34" charset="0"/>
            </a:rPr>
            <a:t>Wahl</a:t>
          </a:r>
          <a:r>
            <a:rPr kumimoji="0" lang="de-DE" altLang="de-DE" b="0" i="0" u="none" strike="noStrike" cap="none" normalizeH="0" baseline="0">
              <a:ln>
                <a:noFill/>
              </a:ln>
              <a:solidFill>
                <a:srgbClr val="5F5F5F"/>
              </a:solidFill>
              <a:effectLst/>
              <a:latin typeface="Arial" panose="020B0604020202020204" pitchFamily="34" charset="0"/>
            </a:rPr>
            <a:t>anrechnung</a:t>
          </a:r>
        </a:p>
      </dgm:t>
    </dgm:pt>
    <dgm:pt modelId="{4C7F5393-C084-49AE-A1FA-C8D2B4A0BBE6}" type="parTrans" cxnId="{AE16B487-0E35-430D-92ED-F28CE01EB602}">
      <dgm:prSet/>
      <dgm:spPr/>
    </dgm:pt>
    <dgm:pt modelId="{A19CB206-40BC-4A05-833A-0A5D0CBCB355}" type="sibTrans" cxnId="{AE16B487-0E35-430D-92ED-F28CE01EB602}">
      <dgm:prSet/>
      <dgm:spPr/>
    </dgm:pt>
    <dgm:pt modelId="{B0732382-F095-4DA8-81D2-86C4A382B941}" type="pres">
      <dgm:prSet presAssocID="{106AC87A-8AFF-4B92-A1F0-23F4EF3D4930}" presName="hierChild1" presStyleCnt="0">
        <dgm:presLayoutVars>
          <dgm:orgChart val="1"/>
          <dgm:chPref val="1"/>
          <dgm:dir/>
          <dgm:animOne val="branch"/>
          <dgm:animLvl val="lvl"/>
          <dgm:resizeHandles/>
        </dgm:presLayoutVars>
      </dgm:prSet>
      <dgm:spPr/>
    </dgm:pt>
    <dgm:pt modelId="{0E0BFBF6-1634-456F-A832-37E97AA2F2EB}" type="pres">
      <dgm:prSet presAssocID="{176F41B0-4FDF-4FEB-ADA7-58730CDA1501}" presName="hierRoot1" presStyleCnt="0">
        <dgm:presLayoutVars>
          <dgm:hierBranch/>
        </dgm:presLayoutVars>
      </dgm:prSet>
      <dgm:spPr/>
    </dgm:pt>
    <dgm:pt modelId="{0A4D467A-6848-4FF6-A19D-D4E6707859C7}" type="pres">
      <dgm:prSet presAssocID="{176F41B0-4FDF-4FEB-ADA7-58730CDA1501}" presName="rootComposite1" presStyleCnt="0"/>
      <dgm:spPr/>
    </dgm:pt>
    <dgm:pt modelId="{7E142217-A397-4D1F-8082-047CC7377CF4}" type="pres">
      <dgm:prSet presAssocID="{176F41B0-4FDF-4FEB-ADA7-58730CDA1501}" presName="rootText1" presStyleLbl="node0" presStyleIdx="0" presStyleCnt="1">
        <dgm:presLayoutVars>
          <dgm:chPref val="3"/>
        </dgm:presLayoutVars>
      </dgm:prSet>
      <dgm:spPr/>
    </dgm:pt>
    <dgm:pt modelId="{E3F1DA6D-698E-4229-A875-5021001B89D2}" type="pres">
      <dgm:prSet presAssocID="{176F41B0-4FDF-4FEB-ADA7-58730CDA1501}" presName="rootConnector1" presStyleLbl="node1" presStyleIdx="0" presStyleCnt="0"/>
      <dgm:spPr/>
    </dgm:pt>
    <dgm:pt modelId="{8A08D070-DF6C-4858-B420-EC9DFCC9EA13}" type="pres">
      <dgm:prSet presAssocID="{176F41B0-4FDF-4FEB-ADA7-58730CDA1501}" presName="hierChild2" presStyleCnt="0"/>
      <dgm:spPr/>
    </dgm:pt>
    <dgm:pt modelId="{2D45E8A7-3141-4E32-BD8E-8CB369B3FE11}" type="pres">
      <dgm:prSet presAssocID="{A514F061-80F7-4B4D-BD4A-406EC2964D61}" presName="Name35" presStyleLbl="parChTrans1D2" presStyleIdx="0" presStyleCnt="3"/>
      <dgm:spPr/>
    </dgm:pt>
    <dgm:pt modelId="{20FBCB49-895F-4672-B869-76CBFC0F4086}" type="pres">
      <dgm:prSet presAssocID="{D959650C-E3E8-481F-8DF2-181CC8083F26}" presName="hierRoot2" presStyleCnt="0">
        <dgm:presLayoutVars>
          <dgm:hierBranch/>
        </dgm:presLayoutVars>
      </dgm:prSet>
      <dgm:spPr/>
    </dgm:pt>
    <dgm:pt modelId="{E29BB263-4A07-4131-8D47-40187187FB0C}" type="pres">
      <dgm:prSet presAssocID="{D959650C-E3E8-481F-8DF2-181CC8083F26}" presName="rootComposite" presStyleCnt="0"/>
      <dgm:spPr/>
    </dgm:pt>
    <dgm:pt modelId="{42E8DBC8-0887-4DD7-B37A-D527059DE4B0}" type="pres">
      <dgm:prSet presAssocID="{D959650C-E3E8-481F-8DF2-181CC8083F26}" presName="rootText" presStyleLbl="node2" presStyleIdx="0" presStyleCnt="3">
        <dgm:presLayoutVars>
          <dgm:chPref val="3"/>
        </dgm:presLayoutVars>
      </dgm:prSet>
      <dgm:spPr/>
    </dgm:pt>
    <dgm:pt modelId="{D9100A2F-C3D9-44EA-BC9D-2870625C28AD}" type="pres">
      <dgm:prSet presAssocID="{D959650C-E3E8-481F-8DF2-181CC8083F26}" presName="rootConnector" presStyleLbl="node2" presStyleIdx="0" presStyleCnt="3"/>
      <dgm:spPr/>
    </dgm:pt>
    <dgm:pt modelId="{EEBE85BB-9658-47BF-8981-8254ADA656DA}" type="pres">
      <dgm:prSet presAssocID="{D959650C-E3E8-481F-8DF2-181CC8083F26}" presName="hierChild4" presStyleCnt="0"/>
      <dgm:spPr/>
    </dgm:pt>
    <dgm:pt modelId="{D05F92A2-D24C-49EB-BD6E-84A28B0941F8}" type="pres">
      <dgm:prSet presAssocID="{D959650C-E3E8-481F-8DF2-181CC8083F26}" presName="hierChild5" presStyleCnt="0"/>
      <dgm:spPr/>
    </dgm:pt>
    <dgm:pt modelId="{39D949C2-4FEF-4441-8EBF-0F3F71FA6B9F}" type="pres">
      <dgm:prSet presAssocID="{A771AACC-C9B2-4BA0-B53B-707E174AA046}" presName="Name35" presStyleLbl="parChTrans1D2" presStyleIdx="1" presStyleCnt="3"/>
      <dgm:spPr/>
    </dgm:pt>
    <dgm:pt modelId="{5F34F627-466F-4F8F-B565-B260CFCE6B66}" type="pres">
      <dgm:prSet presAssocID="{335C1D58-66A3-4A22-9076-8D09BA272769}" presName="hierRoot2" presStyleCnt="0">
        <dgm:presLayoutVars>
          <dgm:hierBranch/>
        </dgm:presLayoutVars>
      </dgm:prSet>
      <dgm:spPr/>
    </dgm:pt>
    <dgm:pt modelId="{52040E96-6A40-40EC-9688-AAACBDEF7383}" type="pres">
      <dgm:prSet presAssocID="{335C1D58-66A3-4A22-9076-8D09BA272769}" presName="rootComposite" presStyleCnt="0"/>
      <dgm:spPr/>
    </dgm:pt>
    <dgm:pt modelId="{9BD31CFF-B95D-4A4E-ADD1-0FB1620036A2}" type="pres">
      <dgm:prSet presAssocID="{335C1D58-66A3-4A22-9076-8D09BA272769}" presName="rootText" presStyleLbl="node2" presStyleIdx="1" presStyleCnt="3">
        <dgm:presLayoutVars>
          <dgm:chPref val="3"/>
        </dgm:presLayoutVars>
      </dgm:prSet>
      <dgm:spPr/>
    </dgm:pt>
    <dgm:pt modelId="{B024F1F6-2FE7-4D26-AE7F-ADFC27E153D6}" type="pres">
      <dgm:prSet presAssocID="{335C1D58-66A3-4A22-9076-8D09BA272769}" presName="rootConnector" presStyleLbl="node2" presStyleIdx="1" presStyleCnt="3"/>
      <dgm:spPr/>
    </dgm:pt>
    <dgm:pt modelId="{035ACD73-46CE-4534-9126-0BFBDAD4D72D}" type="pres">
      <dgm:prSet presAssocID="{335C1D58-66A3-4A22-9076-8D09BA272769}" presName="hierChild4" presStyleCnt="0"/>
      <dgm:spPr/>
    </dgm:pt>
    <dgm:pt modelId="{91D3D188-1FC1-42E7-8F87-1F5F3DD8B660}" type="pres">
      <dgm:prSet presAssocID="{335C1D58-66A3-4A22-9076-8D09BA272769}" presName="hierChild5" presStyleCnt="0"/>
      <dgm:spPr/>
    </dgm:pt>
    <dgm:pt modelId="{D788E863-5537-498D-935B-2D5CB344C18F}" type="pres">
      <dgm:prSet presAssocID="{4C7F5393-C084-49AE-A1FA-C8D2B4A0BBE6}" presName="Name35" presStyleLbl="parChTrans1D2" presStyleIdx="2" presStyleCnt="3"/>
      <dgm:spPr/>
    </dgm:pt>
    <dgm:pt modelId="{1DE2EF52-4F1D-4078-BEC8-499EAD7228F2}" type="pres">
      <dgm:prSet presAssocID="{7889D49B-7B86-493C-A88D-16619AE5028A}" presName="hierRoot2" presStyleCnt="0">
        <dgm:presLayoutVars>
          <dgm:hierBranch/>
        </dgm:presLayoutVars>
      </dgm:prSet>
      <dgm:spPr/>
    </dgm:pt>
    <dgm:pt modelId="{90452991-8484-4F8B-8452-E89B75E027E3}" type="pres">
      <dgm:prSet presAssocID="{7889D49B-7B86-493C-A88D-16619AE5028A}" presName="rootComposite" presStyleCnt="0"/>
      <dgm:spPr/>
    </dgm:pt>
    <dgm:pt modelId="{69642F35-0142-4670-9D91-7D03B58D9740}" type="pres">
      <dgm:prSet presAssocID="{7889D49B-7B86-493C-A88D-16619AE5028A}" presName="rootText" presStyleLbl="node2" presStyleIdx="2" presStyleCnt="3">
        <dgm:presLayoutVars>
          <dgm:chPref val="3"/>
        </dgm:presLayoutVars>
      </dgm:prSet>
      <dgm:spPr/>
    </dgm:pt>
    <dgm:pt modelId="{9AE48B6A-32F5-49F6-84E1-324CBEC5185B}" type="pres">
      <dgm:prSet presAssocID="{7889D49B-7B86-493C-A88D-16619AE5028A}" presName="rootConnector" presStyleLbl="node2" presStyleIdx="2" presStyleCnt="3"/>
      <dgm:spPr/>
    </dgm:pt>
    <dgm:pt modelId="{D7D776BC-46CB-490E-837C-6BEAD0C1BDB2}" type="pres">
      <dgm:prSet presAssocID="{7889D49B-7B86-493C-A88D-16619AE5028A}" presName="hierChild4" presStyleCnt="0"/>
      <dgm:spPr/>
    </dgm:pt>
    <dgm:pt modelId="{4AF1543A-5CBC-4DD3-A2F4-654B937D5688}" type="pres">
      <dgm:prSet presAssocID="{7889D49B-7B86-493C-A88D-16619AE5028A}" presName="hierChild5" presStyleCnt="0"/>
      <dgm:spPr/>
    </dgm:pt>
    <dgm:pt modelId="{2BA4AB47-6AD6-443C-9F9B-4F0A1BE6930D}" type="pres">
      <dgm:prSet presAssocID="{176F41B0-4FDF-4FEB-ADA7-58730CDA1501}" presName="hierChild3" presStyleCnt="0"/>
      <dgm:spPr/>
    </dgm:pt>
  </dgm:ptLst>
  <dgm:cxnLst>
    <dgm:cxn modelId="{DDF8B510-3181-4625-8F98-CE29651D6477}" type="presOf" srcId="{176F41B0-4FDF-4FEB-ADA7-58730CDA1501}" destId="{7E142217-A397-4D1F-8082-047CC7377CF4}" srcOrd="0" destOrd="0" presId="urn:microsoft.com/office/officeart/2005/8/layout/orgChart1"/>
    <dgm:cxn modelId="{6D30C15C-F78A-4DF0-ADB6-A1BE331011F9}" srcId="{106AC87A-8AFF-4B92-A1F0-23F4EF3D4930}" destId="{176F41B0-4FDF-4FEB-ADA7-58730CDA1501}" srcOrd="0" destOrd="0" parTransId="{D95D8729-52BA-4E5E-BE8E-FAB52588519B}" sibTransId="{74F95FAB-B741-4A3B-BC75-558FDE447335}"/>
    <dgm:cxn modelId="{6AD91F67-06BF-4AC3-A612-14C1F2C1B7D9}" type="presOf" srcId="{4C7F5393-C084-49AE-A1FA-C8D2B4A0BBE6}" destId="{D788E863-5537-498D-935B-2D5CB344C18F}" srcOrd="0" destOrd="0" presId="urn:microsoft.com/office/officeart/2005/8/layout/orgChart1"/>
    <dgm:cxn modelId="{576B994C-A9E8-47B7-A2BC-A199F465EFBA}" type="presOf" srcId="{106AC87A-8AFF-4B92-A1F0-23F4EF3D4930}" destId="{B0732382-F095-4DA8-81D2-86C4A382B941}" srcOrd="0" destOrd="0" presId="urn:microsoft.com/office/officeart/2005/8/layout/orgChart1"/>
    <dgm:cxn modelId="{C5B02D71-DEA5-46F3-B8F4-3A5FCCF37882}" type="presOf" srcId="{335C1D58-66A3-4A22-9076-8D09BA272769}" destId="{B024F1F6-2FE7-4D26-AE7F-ADFC27E153D6}" srcOrd="1" destOrd="0" presId="urn:microsoft.com/office/officeart/2005/8/layout/orgChart1"/>
    <dgm:cxn modelId="{2A227C7F-4D6D-45BB-AEB8-A45DE3A83288}" type="presOf" srcId="{335C1D58-66A3-4A22-9076-8D09BA272769}" destId="{9BD31CFF-B95D-4A4E-ADD1-0FB1620036A2}" srcOrd="0" destOrd="0" presId="urn:microsoft.com/office/officeart/2005/8/layout/orgChart1"/>
    <dgm:cxn modelId="{A5C3FE82-A8FD-492F-89D8-286C0C0EC8F4}" type="presOf" srcId="{7889D49B-7B86-493C-A88D-16619AE5028A}" destId="{9AE48B6A-32F5-49F6-84E1-324CBEC5185B}" srcOrd="1" destOrd="0" presId="urn:microsoft.com/office/officeart/2005/8/layout/orgChart1"/>
    <dgm:cxn modelId="{AE16B487-0E35-430D-92ED-F28CE01EB602}" srcId="{176F41B0-4FDF-4FEB-ADA7-58730CDA1501}" destId="{7889D49B-7B86-493C-A88D-16619AE5028A}" srcOrd="2" destOrd="0" parTransId="{4C7F5393-C084-49AE-A1FA-C8D2B4A0BBE6}" sibTransId="{A19CB206-40BC-4A05-833A-0A5D0CBCB355}"/>
    <dgm:cxn modelId="{410FCA8D-70D8-4D43-B640-F78ED41BC73C}" srcId="{176F41B0-4FDF-4FEB-ADA7-58730CDA1501}" destId="{335C1D58-66A3-4A22-9076-8D09BA272769}" srcOrd="1" destOrd="0" parTransId="{A771AACC-C9B2-4BA0-B53B-707E174AA046}" sibTransId="{8192DAC4-DB1C-46FF-ADD7-CBFB6DA10D64}"/>
    <dgm:cxn modelId="{CF7F1794-3638-47D6-AC57-36E2FB7DC0D5}" type="presOf" srcId="{7889D49B-7B86-493C-A88D-16619AE5028A}" destId="{69642F35-0142-4670-9D91-7D03B58D9740}" srcOrd="0" destOrd="0" presId="urn:microsoft.com/office/officeart/2005/8/layout/orgChart1"/>
    <dgm:cxn modelId="{4ED52997-742B-4D95-A1B6-742B605C41C3}" type="presOf" srcId="{D959650C-E3E8-481F-8DF2-181CC8083F26}" destId="{42E8DBC8-0887-4DD7-B37A-D527059DE4B0}" srcOrd="0" destOrd="0" presId="urn:microsoft.com/office/officeart/2005/8/layout/orgChart1"/>
    <dgm:cxn modelId="{E14CC2A2-0874-4D1C-9BB1-AB049DE52F93}" type="presOf" srcId="{D959650C-E3E8-481F-8DF2-181CC8083F26}" destId="{D9100A2F-C3D9-44EA-BC9D-2870625C28AD}" srcOrd="1" destOrd="0" presId="urn:microsoft.com/office/officeart/2005/8/layout/orgChart1"/>
    <dgm:cxn modelId="{B6EB4BB7-5CF2-4A95-998F-2C52043E29BA}" type="presOf" srcId="{A771AACC-C9B2-4BA0-B53B-707E174AA046}" destId="{39D949C2-4FEF-4441-8EBF-0F3F71FA6B9F}" srcOrd="0" destOrd="0" presId="urn:microsoft.com/office/officeart/2005/8/layout/orgChart1"/>
    <dgm:cxn modelId="{399491CD-9C1F-4C61-970E-B3FDBAA204A3}" type="presOf" srcId="{176F41B0-4FDF-4FEB-ADA7-58730CDA1501}" destId="{E3F1DA6D-698E-4229-A875-5021001B89D2}" srcOrd="1" destOrd="0" presId="urn:microsoft.com/office/officeart/2005/8/layout/orgChart1"/>
    <dgm:cxn modelId="{CEDF9AD5-131C-4EBB-AF49-F2006D51E6C3}" type="presOf" srcId="{A514F061-80F7-4B4D-BD4A-406EC2964D61}" destId="{2D45E8A7-3141-4E32-BD8E-8CB369B3FE11}" srcOrd="0" destOrd="0" presId="urn:microsoft.com/office/officeart/2005/8/layout/orgChart1"/>
    <dgm:cxn modelId="{8F9983EB-5751-41D3-83E8-5D32FB0BC9B9}" srcId="{176F41B0-4FDF-4FEB-ADA7-58730CDA1501}" destId="{D959650C-E3E8-481F-8DF2-181CC8083F26}" srcOrd="0" destOrd="0" parTransId="{A514F061-80F7-4B4D-BD4A-406EC2964D61}" sibTransId="{42C79323-1B5E-4DD1-80DB-1264AF255E3B}"/>
    <dgm:cxn modelId="{713A9660-4AFD-416E-B83A-9E5EF72D19AD}" type="presParOf" srcId="{B0732382-F095-4DA8-81D2-86C4A382B941}" destId="{0E0BFBF6-1634-456F-A832-37E97AA2F2EB}" srcOrd="0" destOrd="0" presId="urn:microsoft.com/office/officeart/2005/8/layout/orgChart1"/>
    <dgm:cxn modelId="{4A0F41A7-ED8D-4C5B-89EE-8D6F89B3AE0C}" type="presParOf" srcId="{0E0BFBF6-1634-456F-A832-37E97AA2F2EB}" destId="{0A4D467A-6848-4FF6-A19D-D4E6707859C7}" srcOrd="0" destOrd="0" presId="urn:microsoft.com/office/officeart/2005/8/layout/orgChart1"/>
    <dgm:cxn modelId="{CF3BD936-373A-45F5-A47B-2B404AF548A1}" type="presParOf" srcId="{0A4D467A-6848-4FF6-A19D-D4E6707859C7}" destId="{7E142217-A397-4D1F-8082-047CC7377CF4}" srcOrd="0" destOrd="0" presId="urn:microsoft.com/office/officeart/2005/8/layout/orgChart1"/>
    <dgm:cxn modelId="{28B78D28-8CF2-4339-826B-4DB8CFA71263}" type="presParOf" srcId="{0A4D467A-6848-4FF6-A19D-D4E6707859C7}" destId="{E3F1DA6D-698E-4229-A875-5021001B89D2}" srcOrd="1" destOrd="0" presId="urn:microsoft.com/office/officeart/2005/8/layout/orgChart1"/>
    <dgm:cxn modelId="{3E5F53F7-13AD-43A3-A053-317191B037BE}" type="presParOf" srcId="{0E0BFBF6-1634-456F-A832-37E97AA2F2EB}" destId="{8A08D070-DF6C-4858-B420-EC9DFCC9EA13}" srcOrd="1" destOrd="0" presId="urn:microsoft.com/office/officeart/2005/8/layout/orgChart1"/>
    <dgm:cxn modelId="{9316E03F-7376-4316-BC70-11637ED6786F}" type="presParOf" srcId="{8A08D070-DF6C-4858-B420-EC9DFCC9EA13}" destId="{2D45E8A7-3141-4E32-BD8E-8CB369B3FE11}" srcOrd="0" destOrd="0" presId="urn:microsoft.com/office/officeart/2005/8/layout/orgChart1"/>
    <dgm:cxn modelId="{DE29F8A9-7A7E-4DF1-87EB-9577F5975143}" type="presParOf" srcId="{8A08D070-DF6C-4858-B420-EC9DFCC9EA13}" destId="{20FBCB49-895F-4672-B869-76CBFC0F4086}" srcOrd="1" destOrd="0" presId="urn:microsoft.com/office/officeart/2005/8/layout/orgChart1"/>
    <dgm:cxn modelId="{7C348569-112D-416F-BD8B-DDF63ED00822}" type="presParOf" srcId="{20FBCB49-895F-4672-B869-76CBFC0F4086}" destId="{E29BB263-4A07-4131-8D47-40187187FB0C}" srcOrd="0" destOrd="0" presId="urn:microsoft.com/office/officeart/2005/8/layout/orgChart1"/>
    <dgm:cxn modelId="{B5E685D9-8FEF-4D45-BE00-059643B25191}" type="presParOf" srcId="{E29BB263-4A07-4131-8D47-40187187FB0C}" destId="{42E8DBC8-0887-4DD7-B37A-D527059DE4B0}" srcOrd="0" destOrd="0" presId="urn:microsoft.com/office/officeart/2005/8/layout/orgChart1"/>
    <dgm:cxn modelId="{5E236771-4A5D-40C5-B605-8208EC8BE762}" type="presParOf" srcId="{E29BB263-4A07-4131-8D47-40187187FB0C}" destId="{D9100A2F-C3D9-44EA-BC9D-2870625C28AD}" srcOrd="1" destOrd="0" presId="urn:microsoft.com/office/officeart/2005/8/layout/orgChart1"/>
    <dgm:cxn modelId="{4538841A-CB65-4BBF-A90F-6F36E015D414}" type="presParOf" srcId="{20FBCB49-895F-4672-B869-76CBFC0F4086}" destId="{EEBE85BB-9658-47BF-8981-8254ADA656DA}" srcOrd="1" destOrd="0" presId="urn:microsoft.com/office/officeart/2005/8/layout/orgChart1"/>
    <dgm:cxn modelId="{F8340573-93C6-49C4-896C-C748C707F88F}" type="presParOf" srcId="{20FBCB49-895F-4672-B869-76CBFC0F4086}" destId="{D05F92A2-D24C-49EB-BD6E-84A28B0941F8}" srcOrd="2" destOrd="0" presId="urn:microsoft.com/office/officeart/2005/8/layout/orgChart1"/>
    <dgm:cxn modelId="{B52728ED-E886-4D41-A902-9018C0C392D6}" type="presParOf" srcId="{8A08D070-DF6C-4858-B420-EC9DFCC9EA13}" destId="{39D949C2-4FEF-4441-8EBF-0F3F71FA6B9F}" srcOrd="2" destOrd="0" presId="urn:microsoft.com/office/officeart/2005/8/layout/orgChart1"/>
    <dgm:cxn modelId="{6385BB2C-1901-4BF8-95A7-C032350EC798}" type="presParOf" srcId="{8A08D070-DF6C-4858-B420-EC9DFCC9EA13}" destId="{5F34F627-466F-4F8F-B565-B260CFCE6B66}" srcOrd="3" destOrd="0" presId="urn:microsoft.com/office/officeart/2005/8/layout/orgChart1"/>
    <dgm:cxn modelId="{BCB6C5A9-F19C-43DA-9056-797C985B7AF0}" type="presParOf" srcId="{5F34F627-466F-4F8F-B565-B260CFCE6B66}" destId="{52040E96-6A40-40EC-9688-AAACBDEF7383}" srcOrd="0" destOrd="0" presId="urn:microsoft.com/office/officeart/2005/8/layout/orgChart1"/>
    <dgm:cxn modelId="{1B6F7C29-61A0-4AB6-9FB4-A66123662943}" type="presParOf" srcId="{52040E96-6A40-40EC-9688-AAACBDEF7383}" destId="{9BD31CFF-B95D-4A4E-ADD1-0FB1620036A2}" srcOrd="0" destOrd="0" presId="urn:microsoft.com/office/officeart/2005/8/layout/orgChart1"/>
    <dgm:cxn modelId="{EEFC041E-ECC1-4AF2-9244-7E435658EBCD}" type="presParOf" srcId="{52040E96-6A40-40EC-9688-AAACBDEF7383}" destId="{B024F1F6-2FE7-4D26-AE7F-ADFC27E153D6}" srcOrd="1" destOrd="0" presId="urn:microsoft.com/office/officeart/2005/8/layout/orgChart1"/>
    <dgm:cxn modelId="{ECA0524C-C878-499B-9056-2342DC1CE073}" type="presParOf" srcId="{5F34F627-466F-4F8F-B565-B260CFCE6B66}" destId="{035ACD73-46CE-4534-9126-0BFBDAD4D72D}" srcOrd="1" destOrd="0" presId="urn:microsoft.com/office/officeart/2005/8/layout/orgChart1"/>
    <dgm:cxn modelId="{E10EE9DE-6CB9-45B4-A044-9948112D6E67}" type="presParOf" srcId="{5F34F627-466F-4F8F-B565-B260CFCE6B66}" destId="{91D3D188-1FC1-42E7-8F87-1F5F3DD8B660}" srcOrd="2" destOrd="0" presId="urn:microsoft.com/office/officeart/2005/8/layout/orgChart1"/>
    <dgm:cxn modelId="{69F290D1-4188-4D8B-9FAE-38F2DD854BA1}" type="presParOf" srcId="{8A08D070-DF6C-4858-B420-EC9DFCC9EA13}" destId="{D788E863-5537-498D-935B-2D5CB344C18F}" srcOrd="4" destOrd="0" presId="urn:microsoft.com/office/officeart/2005/8/layout/orgChart1"/>
    <dgm:cxn modelId="{52F880D7-9774-41A2-A25C-45CFE18F5F6A}" type="presParOf" srcId="{8A08D070-DF6C-4858-B420-EC9DFCC9EA13}" destId="{1DE2EF52-4F1D-4078-BEC8-499EAD7228F2}" srcOrd="5" destOrd="0" presId="urn:microsoft.com/office/officeart/2005/8/layout/orgChart1"/>
    <dgm:cxn modelId="{9ECF3D02-C8AC-4A34-A846-F62EEB213817}" type="presParOf" srcId="{1DE2EF52-4F1D-4078-BEC8-499EAD7228F2}" destId="{90452991-8484-4F8B-8452-E89B75E027E3}" srcOrd="0" destOrd="0" presId="urn:microsoft.com/office/officeart/2005/8/layout/orgChart1"/>
    <dgm:cxn modelId="{8BD2B8B3-D8BE-48FD-9BED-CC74DB31F268}" type="presParOf" srcId="{90452991-8484-4F8B-8452-E89B75E027E3}" destId="{69642F35-0142-4670-9D91-7D03B58D9740}" srcOrd="0" destOrd="0" presId="urn:microsoft.com/office/officeart/2005/8/layout/orgChart1"/>
    <dgm:cxn modelId="{3B880834-D62F-43DB-B6AB-F981F578CA01}" type="presParOf" srcId="{90452991-8484-4F8B-8452-E89B75E027E3}" destId="{9AE48B6A-32F5-49F6-84E1-324CBEC5185B}" srcOrd="1" destOrd="0" presId="urn:microsoft.com/office/officeart/2005/8/layout/orgChart1"/>
    <dgm:cxn modelId="{CD934C29-AE45-4F27-A665-9CDB0A8CB945}" type="presParOf" srcId="{1DE2EF52-4F1D-4078-BEC8-499EAD7228F2}" destId="{D7D776BC-46CB-490E-837C-6BEAD0C1BDB2}" srcOrd="1" destOrd="0" presId="urn:microsoft.com/office/officeart/2005/8/layout/orgChart1"/>
    <dgm:cxn modelId="{B42B8DCA-761B-4EBA-8A95-4FEC156B5DDB}" type="presParOf" srcId="{1DE2EF52-4F1D-4078-BEC8-499EAD7228F2}" destId="{4AF1543A-5CBC-4DD3-A2F4-654B937D5688}" srcOrd="2" destOrd="0" presId="urn:microsoft.com/office/officeart/2005/8/layout/orgChart1"/>
    <dgm:cxn modelId="{D3EA9D67-D83D-4AA3-9833-AAAF499164C1}" type="presParOf" srcId="{0E0BFBF6-1634-456F-A832-37E97AA2F2EB}" destId="{2BA4AB47-6AD6-443C-9F9B-4F0A1BE6930D}"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D8904-6268-437C-BFCC-8544ED5E8C7F}">
      <dsp:nvSpPr>
        <dsp:cNvPr id="0" name=""/>
        <dsp:cNvSpPr/>
      </dsp:nvSpPr>
      <dsp:spPr>
        <a:xfrm>
          <a:off x="4000499" y="1201394"/>
          <a:ext cx="2830383" cy="491223"/>
        </a:xfrm>
        <a:custGeom>
          <a:avLst/>
          <a:gdLst/>
          <a:ahLst/>
          <a:cxnLst/>
          <a:rect l="0" t="0" r="0" b="0"/>
          <a:pathLst>
            <a:path>
              <a:moveTo>
                <a:pt x="0" y="0"/>
              </a:moveTo>
              <a:lnTo>
                <a:pt x="0" y="245611"/>
              </a:lnTo>
              <a:lnTo>
                <a:pt x="2830383" y="245611"/>
              </a:lnTo>
              <a:lnTo>
                <a:pt x="2830383" y="4912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2E6451-B58C-4BD5-B198-999AEE445186}">
      <dsp:nvSpPr>
        <dsp:cNvPr id="0" name=""/>
        <dsp:cNvSpPr/>
      </dsp:nvSpPr>
      <dsp:spPr>
        <a:xfrm>
          <a:off x="3954780" y="1201394"/>
          <a:ext cx="91440" cy="491223"/>
        </a:xfrm>
        <a:custGeom>
          <a:avLst/>
          <a:gdLst/>
          <a:ahLst/>
          <a:cxnLst/>
          <a:rect l="0" t="0" r="0" b="0"/>
          <a:pathLst>
            <a:path>
              <a:moveTo>
                <a:pt x="45720" y="0"/>
              </a:moveTo>
              <a:lnTo>
                <a:pt x="45720" y="4912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63326E-D3FD-4665-A3C7-83EA88F85AA0}">
      <dsp:nvSpPr>
        <dsp:cNvPr id="0" name=""/>
        <dsp:cNvSpPr/>
      </dsp:nvSpPr>
      <dsp:spPr>
        <a:xfrm>
          <a:off x="1170116" y="1201394"/>
          <a:ext cx="2830383" cy="491223"/>
        </a:xfrm>
        <a:custGeom>
          <a:avLst/>
          <a:gdLst/>
          <a:ahLst/>
          <a:cxnLst/>
          <a:rect l="0" t="0" r="0" b="0"/>
          <a:pathLst>
            <a:path>
              <a:moveTo>
                <a:pt x="2830383" y="0"/>
              </a:moveTo>
              <a:lnTo>
                <a:pt x="2830383" y="245611"/>
              </a:lnTo>
              <a:lnTo>
                <a:pt x="0" y="245611"/>
              </a:lnTo>
              <a:lnTo>
                <a:pt x="0" y="4912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194671-FE7D-4E6C-A4A9-C2C3FC63262A}">
      <dsp:nvSpPr>
        <dsp:cNvPr id="0" name=""/>
        <dsp:cNvSpPr/>
      </dsp:nvSpPr>
      <dsp:spPr>
        <a:xfrm>
          <a:off x="2830920" y="31814"/>
          <a:ext cx="2339159" cy="1169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2200" b="0" i="0" u="none" strike="noStrike" kern="1200" cap="none" normalizeH="0" baseline="0">
              <a:ln>
                <a:noFill/>
              </a:ln>
              <a:solidFill>
                <a:srgbClr val="CC3300"/>
              </a:solidFill>
              <a:effectLst/>
              <a:latin typeface="Arial" panose="020B0604020202020204" pitchFamily="34" charset="0"/>
            </a:rPr>
            <a:t>Breite und tiefe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2200" b="0" i="0" u="none" strike="noStrike" kern="1200" cap="none" normalizeH="0" baseline="0">
              <a:ln>
                <a:noFill/>
              </a:ln>
              <a:solidFill>
                <a:srgbClr val="CC3300"/>
              </a:solidFill>
              <a:effectLst/>
              <a:latin typeface="Arial" panose="020B0604020202020204" pitchFamily="34" charset="0"/>
            </a:rPr>
            <a:t>Allgemeinbildung</a:t>
          </a:r>
        </a:p>
      </dsp:txBody>
      <dsp:txXfrm>
        <a:off x="2830920" y="31814"/>
        <a:ext cx="2339159" cy="1169579"/>
      </dsp:txXfrm>
    </dsp:sp>
    <dsp:sp modelId="{4874EDEC-BFE0-4B6D-A360-BB0E86BC7116}">
      <dsp:nvSpPr>
        <dsp:cNvPr id="0" name=""/>
        <dsp:cNvSpPr/>
      </dsp:nvSpPr>
      <dsp:spPr>
        <a:xfrm>
          <a:off x="537" y="1692617"/>
          <a:ext cx="2339159" cy="1169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2200" b="0" i="0" u="none" strike="noStrike" kern="1200" cap="none" normalizeH="0" baseline="0">
              <a:ln>
                <a:noFill/>
              </a:ln>
              <a:solidFill>
                <a:srgbClr val="CC3300"/>
              </a:solidFill>
              <a:effectLst/>
              <a:latin typeface="Arial" panose="020B0604020202020204" pitchFamily="34" charset="0"/>
            </a:rPr>
            <a:t>Pflicht</a:t>
          </a:r>
          <a:r>
            <a:rPr kumimoji="0" lang="de-DE" altLang="de-DE" sz="2200" b="0" i="0" u="none" strike="noStrike" kern="1200" cap="none" normalizeH="0" baseline="0">
              <a:ln>
                <a:noFill/>
              </a:ln>
              <a:solidFill>
                <a:srgbClr val="5F5F5F"/>
              </a:solidFill>
              <a:effectLst/>
              <a:latin typeface="Arial" panose="020B0604020202020204" pitchFamily="34" charset="0"/>
            </a:rPr>
            <a:t>fächer</a:t>
          </a:r>
        </a:p>
      </dsp:txBody>
      <dsp:txXfrm>
        <a:off x="537" y="1692617"/>
        <a:ext cx="2339159" cy="1169579"/>
      </dsp:txXfrm>
    </dsp:sp>
    <dsp:sp modelId="{C8C34952-EDCD-40D8-B92C-CA3E733828F4}">
      <dsp:nvSpPr>
        <dsp:cNvPr id="0" name=""/>
        <dsp:cNvSpPr/>
      </dsp:nvSpPr>
      <dsp:spPr>
        <a:xfrm>
          <a:off x="2830920" y="1692617"/>
          <a:ext cx="2339159" cy="1169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2200" b="0" i="0" u="none" strike="noStrike" kern="1200" cap="none" normalizeH="0" baseline="0">
              <a:ln>
                <a:noFill/>
              </a:ln>
              <a:solidFill>
                <a:srgbClr val="CC3300"/>
              </a:solidFill>
              <a:effectLst/>
              <a:latin typeface="Arial" panose="020B0604020202020204" pitchFamily="34" charset="0"/>
            </a:rPr>
            <a:t>Pflicht</a:t>
          </a:r>
          <a:r>
            <a:rPr kumimoji="0" lang="de-DE" altLang="de-DE" sz="2200" b="0" i="0" u="none" strike="noStrike" kern="1200" cap="none" normalizeH="0" baseline="0">
              <a:ln>
                <a:noFill/>
              </a:ln>
              <a:solidFill>
                <a:srgbClr val="5F5F5F"/>
              </a:solidFill>
              <a:effectLst/>
              <a:latin typeface="Arial" panose="020B0604020202020204" pitchFamily="34" charset="0"/>
            </a:rPr>
            <a:t>belegung</a:t>
          </a:r>
        </a:p>
      </dsp:txBody>
      <dsp:txXfrm>
        <a:off x="2830920" y="1692617"/>
        <a:ext cx="2339159" cy="1169579"/>
      </dsp:txXfrm>
    </dsp:sp>
    <dsp:sp modelId="{FC6A4829-3443-4B3E-B9F8-69610806DFBC}">
      <dsp:nvSpPr>
        <dsp:cNvPr id="0" name=""/>
        <dsp:cNvSpPr/>
      </dsp:nvSpPr>
      <dsp:spPr>
        <a:xfrm>
          <a:off x="5661303" y="1692617"/>
          <a:ext cx="2339159" cy="1169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2200" b="0" i="0" u="none" strike="noStrike" kern="1200" cap="none" normalizeH="0" baseline="0">
              <a:ln>
                <a:noFill/>
              </a:ln>
              <a:solidFill>
                <a:srgbClr val="CC3300"/>
              </a:solidFill>
              <a:effectLst/>
              <a:latin typeface="Arial" panose="020B0604020202020204" pitchFamily="34" charset="0"/>
            </a:rPr>
            <a:t>Pflicht</a:t>
          </a:r>
          <a:r>
            <a:rPr kumimoji="0" lang="de-DE" altLang="de-DE" sz="2200" b="0" i="0" u="none" strike="noStrike" kern="1200" cap="none" normalizeH="0" baseline="0">
              <a:ln>
                <a:noFill/>
              </a:ln>
              <a:solidFill>
                <a:srgbClr val="5F5F5F"/>
              </a:solidFill>
              <a:effectLst/>
              <a:latin typeface="Arial" panose="020B0604020202020204" pitchFamily="34" charset="0"/>
            </a:rPr>
            <a:t>anrechnung</a:t>
          </a:r>
        </a:p>
      </dsp:txBody>
      <dsp:txXfrm>
        <a:off x="5661303" y="1692617"/>
        <a:ext cx="2339159" cy="1169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8E863-5537-498D-935B-2D5CB344C18F}">
      <dsp:nvSpPr>
        <dsp:cNvPr id="0" name=""/>
        <dsp:cNvSpPr/>
      </dsp:nvSpPr>
      <dsp:spPr>
        <a:xfrm>
          <a:off x="3978274" y="1202759"/>
          <a:ext cx="2814658" cy="488494"/>
        </a:xfrm>
        <a:custGeom>
          <a:avLst/>
          <a:gdLst/>
          <a:ahLst/>
          <a:cxnLst/>
          <a:rect l="0" t="0" r="0" b="0"/>
          <a:pathLst>
            <a:path>
              <a:moveTo>
                <a:pt x="0" y="0"/>
              </a:moveTo>
              <a:lnTo>
                <a:pt x="0" y="244247"/>
              </a:lnTo>
              <a:lnTo>
                <a:pt x="2814658" y="244247"/>
              </a:lnTo>
              <a:lnTo>
                <a:pt x="2814658" y="4884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D949C2-4FEF-4441-8EBF-0F3F71FA6B9F}">
      <dsp:nvSpPr>
        <dsp:cNvPr id="0" name=""/>
        <dsp:cNvSpPr/>
      </dsp:nvSpPr>
      <dsp:spPr>
        <a:xfrm>
          <a:off x="3932555" y="1202759"/>
          <a:ext cx="91440" cy="488494"/>
        </a:xfrm>
        <a:custGeom>
          <a:avLst/>
          <a:gdLst/>
          <a:ahLst/>
          <a:cxnLst/>
          <a:rect l="0" t="0" r="0" b="0"/>
          <a:pathLst>
            <a:path>
              <a:moveTo>
                <a:pt x="45720" y="0"/>
              </a:moveTo>
              <a:lnTo>
                <a:pt x="45720" y="4884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45E8A7-3141-4E32-BD8E-8CB369B3FE11}">
      <dsp:nvSpPr>
        <dsp:cNvPr id="0" name=""/>
        <dsp:cNvSpPr/>
      </dsp:nvSpPr>
      <dsp:spPr>
        <a:xfrm>
          <a:off x="1163616" y="1202759"/>
          <a:ext cx="2814658" cy="488494"/>
        </a:xfrm>
        <a:custGeom>
          <a:avLst/>
          <a:gdLst/>
          <a:ahLst/>
          <a:cxnLst/>
          <a:rect l="0" t="0" r="0" b="0"/>
          <a:pathLst>
            <a:path>
              <a:moveTo>
                <a:pt x="2814658" y="0"/>
              </a:moveTo>
              <a:lnTo>
                <a:pt x="2814658" y="244247"/>
              </a:lnTo>
              <a:lnTo>
                <a:pt x="0" y="244247"/>
              </a:lnTo>
              <a:lnTo>
                <a:pt x="0" y="4884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142217-A397-4D1F-8082-047CC7377CF4}">
      <dsp:nvSpPr>
        <dsp:cNvPr id="0" name=""/>
        <dsp:cNvSpPr/>
      </dsp:nvSpPr>
      <dsp:spPr>
        <a:xfrm>
          <a:off x="2815192" y="39677"/>
          <a:ext cx="2326164" cy="11630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2400" b="0" i="0" u="none" strike="noStrike" kern="1200" cap="none" normalizeH="0" baseline="0">
              <a:ln>
                <a:noFill/>
              </a:ln>
              <a:solidFill>
                <a:srgbClr val="008000"/>
              </a:solidFill>
              <a:effectLst/>
              <a:latin typeface="Arial" panose="020B0604020202020204" pitchFamily="34" charset="0"/>
            </a:rPr>
            <a:t>Eigene Begabung und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2400" b="0" i="0" u="none" strike="noStrike" kern="1200" cap="none" normalizeH="0" baseline="0">
              <a:ln>
                <a:noFill/>
              </a:ln>
              <a:solidFill>
                <a:srgbClr val="008000"/>
              </a:solidFill>
              <a:effectLst/>
              <a:latin typeface="Arial" panose="020B0604020202020204" pitchFamily="34" charset="0"/>
            </a:rPr>
            <a:t>Wünsche</a:t>
          </a:r>
        </a:p>
      </dsp:txBody>
      <dsp:txXfrm>
        <a:off x="2815192" y="39677"/>
        <a:ext cx="2326164" cy="1163082"/>
      </dsp:txXfrm>
    </dsp:sp>
    <dsp:sp modelId="{42E8DBC8-0887-4DD7-B37A-D527059DE4B0}">
      <dsp:nvSpPr>
        <dsp:cNvPr id="0" name=""/>
        <dsp:cNvSpPr/>
      </dsp:nvSpPr>
      <dsp:spPr>
        <a:xfrm>
          <a:off x="534" y="1691253"/>
          <a:ext cx="2326164" cy="11630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2400" b="0" i="0" u="none" strike="noStrike" kern="1200" cap="none" normalizeH="0" baseline="0">
              <a:ln>
                <a:noFill/>
              </a:ln>
              <a:solidFill>
                <a:srgbClr val="008000"/>
              </a:solidFill>
              <a:effectLst/>
              <a:latin typeface="Arial" panose="020B0604020202020204" pitchFamily="34" charset="0"/>
            </a:rPr>
            <a:t>Wahl</a:t>
          </a:r>
          <a:r>
            <a:rPr kumimoji="0" lang="de-DE" altLang="de-DE" sz="2400" b="0" i="0" u="none" strike="noStrike" kern="1200" cap="none" normalizeH="0" baseline="0">
              <a:ln>
                <a:noFill/>
              </a:ln>
              <a:solidFill>
                <a:srgbClr val="5F5F5F"/>
              </a:solidFill>
              <a:effectLst/>
              <a:latin typeface="Arial" panose="020B0604020202020204" pitchFamily="34" charset="0"/>
            </a:rPr>
            <a:t>fächer</a:t>
          </a:r>
        </a:p>
      </dsp:txBody>
      <dsp:txXfrm>
        <a:off x="534" y="1691253"/>
        <a:ext cx="2326164" cy="1163082"/>
      </dsp:txXfrm>
    </dsp:sp>
    <dsp:sp modelId="{9BD31CFF-B95D-4A4E-ADD1-0FB1620036A2}">
      <dsp:nvSpPr>
        <dsp:cNvPr id="0" name=""/>
        <dsp:cNvSpPr/>
      </dsp:nvSpPr>
      <dsp:spPr>
        <a:xfrm>
          <a:off x="2815192" y="1691253"/>
          <a:ext cx="2326164" cy="11630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2400" b="0" i="0" u="none" strike="noStrike" kern="1200" cap="none" normalizeH="0" baseline="0">
              <a:ln>
                <a:noFill/>
              </a:ln>
              <a:solidFill>
                <a:srgbClr val="008000"/>
              </a:solidFill>
              <a:effectLst/>
              <a:latin typeface="Arial" panose="020B0604020202020204" pitchFamily="34" charset="0"/>
            </a:rPr>
            <a:t>Wahl</a:t>
          </a:r>
          <a:r>
            <a:rPr kumimoji="0" lang="de-DE" altLang="de-DE" sz="2400" b="0" i="0" u="none" strike="noStrike" kern="1200" cap="none" normalizeH="0" baseline="0">
              <a:ln>
                <a:noFill/>
              </a:ln>
              <a:solidFill>
                <a:srgbClr val="5F5F5F"/>
              </a:solidFill>
              <a:effectLst/>
              <a:latin typeface="Arial" panose="020B0604020202020204" pitchFamily="34" charset="0"/>
            </a:rPr>
            <a:t>belegung</a:t>
          </a:r>
        </a:p>
      </dsp:txBody>
      <dsp:txXfrm>
        <a:off x="2815192" y="1691253"/>
        <a:ext cx="2326164" cy="1163082"/>
      </dsp:txXfrm>
    </dsp:sp>
    <dsp:sp modelId="{69642F35-0142-4670-9D91-7D03B58D9740}">
      <dsp:nvSpPr>
        <dsp:cNvPr id="0" name=""/>
        <dsp:cNvSpPr/>
      </dsp:nvSpPr>
      <dsp:spPr>
        <a:xfrm>
          <a:off x="5629851" y="1691253"/>
          <a:ext cx="2326164" cy="11630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2400" b="0" i="0" u="none" strike="noStrike" kern="1200" cap="none" normalizeH="0" baseline="0">
              <a:ln>
                <a:noFill/>
              </a:ln>
              <a:solidFill>
                <a:srgbClr val="008000"/>
              </a:solidFill>
              <a:effectLst/>
              <a:latin typeface="Arial" panose="020B0604020202020204" pitchFamily="34" charset="0"/>
            </a:rPr>
            <a:t>Wahl</a:t>
          </a:r>
          <a:r>
            <a:rPr kumimoji="0" lang="de-DE" altLang="de-DE" sz="2400" b="0" i="0" u="none" strike="noStrike" kern="1200" cap="none" normalizeH="0" baseline="0">
              <a:ln>
                <a:noFill/>
              </a:ln>
              <a:solidFill>
                <a:srgbClr val="5F5F5F"/>
              </a:solidFill>
              <a:effectLst/>
              <a:latin typeface="Arial" panose="020B0604020202020204" pitchFamily="34" charset="0"/>
            </a:rPr>
            <a:t>anrechnung</a:t>
          </a:r>
        </a:p>
      </dsp:txBody>
      <dsp:txXfrm>
        <a:off x="5629851" y="1691253"/>
        <a:ext cx="2326164" cy="11630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F56069F-EE5D-4BC4-8922-212C1DDF3C64}"/>
              </a:ext>
            </a:extLst>
          </p:cNvPr>
          <p:cNvSpPr>
            <a:spLocks noGrp="1" noChangeArrowheads="1"/>
          </p:cNvSpPr>
          <p:nvPr>
            <p:ph type="hdr" sz="quarter"/>
          </p:nvPr>
        </p:nvSpPr>
        <p:spPr bwMode="auto">
          <a:xfrm>
            <a:off x="0" y="0"/>
            <a:ext cx="2946400" cy="495300"/>
          </a:xfrm>
          <a:prstGeom prst="rect">
            <a:avLst/>
          </a:prstGeom>
          <a:noFill/>
          <a:ln>
            <a:noFill/>
          </a:ln>
          <a:effectLst/>
        </p:spPr>
        <p:txBody>
          <a:bodyPr vert="horz" wrap="square" lIns="95571" tIns="47786" rIns="95571" bIns="47786" numCol="1" anchor="t" anchorCtr="0" compatLnSpc="1">
            <a:prstTxWarp prst="textNoShape">
              <a:avLst/>
            </a:prstTxWarp>
          </a:bodyPr>
          <a:lstStyle>
            <a:lvl1pPr defTabSz="955830" eaLnBrk="1" hangingPunct="1">
              <a:defRPr sz="1300">
                <a:latin typeface="Arial" charset="0"/>
              </a:defRPr>
            </a:lvl1pPr>
          </a:lstStyle>
          <a:p>
            <a:pPr>
              <a:defRPr/>
            </a:pPr>
            <a:endParaRPr lang="de-DE"/>
          </a:p>
        </p:txBody>
      </p:sp>
      <p:sp>
        <p:nvSpPr>
          <p:cNvPr id="47107" name="Rectangle 3">
            <a:extLst>
              <a:ext uri="{FF2B5EF4-FFF2-40B4-BE49-F238E27FC236}">
                <a16:creationId xmlns:a16="http://schemas.microsoft.com/office/drawing/2014/main" id="{2A932BAE-35F6-48FF-A535-4AB986424A11}"/>
              </a:ext>
            </a:extLst>
          </p:cNvPr>
          <p:cNvSpPr>
            <a:spLocks noGrp="1" noChangeArrowheads="1"/>
          </p:cNvSpPr>
          <p:nvPr>
            <p:ph type="dt" sz="quarter" idx="1"/>
          </p:nvPr>
        </p:nvSpPr>
        <p:spPr bwMode="auto">
          <a:xfrm>
            <a:off x="3851275" y="0"/>
            <a:ext cx="2946400" cy="495300"/>
          </a:xfrm>
          <a:prstGeom prst="rect">
            <a:avLst/>
          </a:prstGeom>
          <a:noFill/>
          <a:ln>
            <a:noFill/>
          </a:ln>
          <a:effectLst/>
        </p:spPr>
        <p:txBody>
          <a:bodyPr vert="horz" wrap="square" lIns="95571" tIns="47786" rIns="95571" bIns="47786" numCol="1" anchor="t" anchorCtr="0" compatLnSpc="1">
            <a:prstTxWarp prst="textNoShape">
              <a:avLst/>
            </a:prstTxWarp>
          </a:bodyPr>
          <a:lstStyle>
            <a:lvl1pPr algn="r" defTabSz="955830" eaLnBrk="1" hangingPunct="1">
              <a:defRPr sz="1300">
                <a:latin typeface="Arial" charset="0"/>
              </a:defRPr>
            </a:lvl1pPr>
          </a:lstStyle>
          <a:p>
            <a:pPr>
              <a:defRPr/>
            </a:pPr>
            <a:endParaRPr lang="de-DE"/>
          </a:p>
        </p:txBody>
      </p:sp>
      <p:sp>
        <p:nvSpPr>
          <p:cNvPr id="47108" name="Rectangle 4">
            <a:extLst>
              <a:ext uri="{FF2B5EF4-FFF2-40B4-BE49-F238E27FC236}">
                <a16:creationId xmlns:a16="http://schemas.microsoft.com/office/drawing/2014/main" id="{634029ED-099E-40B8-A20F-A29517C7E8EB}"/>
              </a:ext>
            </a:extLst>
          </p:cNvPr>
          <p:cNvSpPr>
            <a:spLocks noGrp="1" noChangeArrowheads="1"/>
          </p:cNvSpPr>
          <p:nvPr>
            <p:ph type="ftr" sz="quarter" idx="2"/>
          </p:nvPr>
        </p:nvSpPr>
        <p:spPr bwMode="auto">
          <a:xfrm>
            <a:off x="0" y="9432925"/>
            <a:ext cx="2946400" cy="495300"/>
          </a:xfrm>
          <a:prstGeom prst="rect">
            <a:avLst/>
          </a:prstGeom>
          <a:noFill/>
          <a:ln>
            <a:noFill/>
          </a:ln>
          <a:effectLst/>
        </p:spPr>
        <p:txBody>
          <a:bodyPr vert="horz" wrap="square" lIns="95571" tIns="47786" rIns="95571" bIns="47786" numCol="1" anchor="b" anchorCtr="0" compatLnSpc="1">
            <a:prstTxWarp prst="textNoShape">
              <a:avLst/>
            </a:prstTxWarp>
          </a:bodyPr>
          <a:lstStyle>
            <a:lvl1pPr defTabSz="955830" eaLnBrk="1" hangingPunct="1">
              <a:defRPr sz="1300">
                <a:latin typeface="Arial" charset="0"/>
              </a:defRPr>
            </a:lvl1pPr>
          </a:lstStyle>
          <a:p>
            <a:pPr>
              <a:defRPr/>
            </a:pPr>
            <a:endParaRPr lang="de-DE"/>
          </a:p>
        </p:txBody>
      </p:sp>
      <p:sp>
        <p:nvSpPr>
          <p:cNvPr id="47109" name="Rectangle 5">
            <a:extLst>
              <a:ext uri="{FF2B5EF4-FFF2-40B4-BE49-F238E27FC236}">
                <a16:creationId xmlns:a16="http://schemas.microsoft.com/office/drawing/2014/main" id="{A5CB56D3-D484-4BD2-A5ED-231A448366F4}"/>
              </a:ext>
            </a:extLst>
          </p:cNvPr>
          <p:cNvSpPr>
            <a:spLocks noGrp="1" noChangeArrowheads="1"/>
          </p:cNvSpPr>
          <p:nvPr>
            <p:ph type="sldNum" sz="quarter" idx="3"/>
          </p:nvPr>
        </p:nvSpPr>
        <p:spPr bwMode="auto">
          <a:xfrm>
            <a:off x="3851275" y="9432925"/>
            <a:ext cx="2946400" cy="495300"/>
          </a:xfrm>
          <a:prstGeom prst="rect">
            <a:avLst/>
          </a:prstGeom>
          <a:noFill/>
          <a:ln>
            <a:noFill/>
          </a:ln>
          <a:effectLst/>
        </p:spPr>
        <p:txBody>
          <a:bodyPr vert="horz" wrap="square" lIns="95571" tIns="47786" rIns="95571" bIns="47786" numCol="1" anchor="b" anchorCtr="0" compatLnSpc="1">
            <a:prstTxWarp prst="textNoShape">
              <a:avLst/>
            </a:prstTxWarp>
          </a:bodyPr>
          <a:lstStyle>
            <a:lvl1pPr algn="r" defTabSz="955675" eaLnBrk="1" hangingPunct="1">
              <a:defRPr sz="1300"/>
            </a:lvl1pPr>
          </a:lstStyle>
          <a:p>
            <a:pPr>
              <a:defRPr/>
            </a:pPr>
            <a:fld id="{D5771375-F064-4DF4-998D-F885D627695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085297F-E50E-42C6-A120-D086C6963F3A}"/>
              </a:ext>
            </a:extLst>
          </p:cNvPr>
          <p:cNvSpPr>
            <a:spLocks noGrp="1"/>
          </p:cNvSpPr>
          <p:nvPr>
            <p:ph type="hdr" sz="quarter"/>
          </p:nvPr>
        </p:nvSpPr>
        <p:spPr>
          <a:xfrm>
            <a:off x="0" y="0"/>
            <a:ext cx="2946400" cy="495300"/>
          </a:xfrm>
          <a:prstGeom prst="rect">
            <a:avLst/>
          </a:prstGeom>
        </p:spPr>
        <p:txBody>
          <a:bodyPr vert="horz" lIns="88230" tIns="44115" rIns="88230" bIns="44115" rtlCol="0"/>
          <a:lstStyle>
            <a:lvl1pPr algn="l" eaLnBrk="1" hangingPunct="1">
              <a:defRPr sz="1200">
                <a:latin typeface="Arial" charset="0"/>
              </a:defRPr>
            </a:lvl1pPr>
          </a:lstStyle>
          <a:p>
            <a:pPr>
              <a:defRPr/>
            </a:pPr>
            <a:endParaRPr lang="de-DE"/>
          </a:p>
        </p:txBody>
      </p:sp>
      <p:sp>
        <p:nvSpPr>
          <p:cNvPr id="3" name="Datumsplatzhalter 2">
            <a:extLst>
              <a:ext uri="{FF2B5EF4-FFF2-40B4-BE49-F238E27FC236}">
                <a16:creationId xmlns:a16="http://schemas.microsoft.com/office/drawing/2014/main" id="{21902F6E-E311-4A0D-B2A7-0E746FD53A5C}"/>
              </a:ext>
            </a:extLst>
          </p:cNvPr>
          <p:cNvSpPr>
            <a:spLocks noGrp="1"/>
          </p:cNvSpPr>
          <p:nvPr>
            <p:ph type="dt" idx="1"/>
          </p:nvPr>
        </p:nvSpPr>
        <p:spPr>
          <a:xfrm>
            <a:off x="3849688" y="0"/>
            <a:ext cx="2946400" cy="495300"/>
          </a:xfrm>
          <a:prstGeom prst="rect">
            <a:avLst/>
          </a:prstGeom>
        </p:spPr>
        <p:txBody>
          <a:bodyPr vert="horz" lIns="88230" tIns="44115" rIns="88230" bIns="44115" rtlCol="0"/>
          <a:lstStyle>
            <a:lvl1pPr algn="r" eaLnBrk="1" hangingPunct="1">
              <a:defRPr sz="1200">
                <a:latin typeface="Arial" charset="0"/>
              </a:defRPr>
            </a:lvl1pPr>
          </a:lstStyle>
          <a:p>
            <a:pPr>
              <a:defRPr/>
            </a:pPr>
            <a:fld id="{91185524-C2B7-4D7B-94A0-4834A669CFF0}" type="datetimeFigureOut">
              <a:rPr lang="de-DE"/>
              <a:pPr>
                <a:defRPr/>
              </a:pPr>
              <a:t>25.01.2023</a:t>
            </a:fld>
            <a:endParaRPr lang="de-DE"/>
          </a:p>
        </p:txBody>
      </p:sp>
      <p:sp>
        <p:nvSpPr>
          <p:cNvPr id="4" name="Folienbildplatzhalter 3">
            <a:extLst>
              <a:ext uri="{FF2B5EF4-FFF2-40B4-BE49-F238E27FC236}">
                <a16:creationId xmlns:a16="http://schemas.microsoft.com/office/drawing/2014/main" id="{546C8268-62E6-4CB7-BDBD-0C0D10D4478C}"/>
              </a:ext>
            </a:extLst>
          </p:cNvPr>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88230" tIns="44115" rIns="88230" bIns="44115" rtlCol="0" anchor="ctr"/>
          <a:lstStyle/>
          <a:p>
            <a:pPr lvl="0"/>
            <a:endParaRPr lang="de-DE" noProof="0"/>
          </a:p>
        </p:txBody>
      </p:sp>
      <p:sp>
        <p:nvSpPr>
          <p:cNvPr id="5" name="Notizenplatzhalter 4">
            <a:extLst>
              <a:ext uri="{FF2B5EF4-FFF2-40B4-BE49-F238E27FC236}">
                <a16:creationId xmlns:a16="http://schemas.microsoft.com/office/drawing/2014/main" id="{AA04337C-0911-4F16-8991-BD2377250F2F}"/>
              </a:ext>
            </a:extLst>
          </p:cNvPr>
          <p:cNvSpPr>
            <a:spLocks noGrp="1"/>
          </p:cNvSpPr>
          <p:nvPr>
            <p:ph type="body" sz="quarter" idx="3"/>
          </p:nvPr>
        </p:nvSpPr>
        <p:spPr>
          <a:xfrm>
            <a:off x="679450" y="4714875"/>
            <a:ext cx="5438775" cy="4467225"/>
          </a:xfrm>
          <a:prstGeom prst="rect">
            <a:avLst/>
          </a:prstGeom>
        </p:spPr>
        <p:txBody>
          <a:bodyPr vert="horz" lIns="88230" tIns="44115" rIns="88230" bIns="44115"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A793C17F-C921-4493-8515-E5B2671EDEBB}"/>
              </a:ext>
            </a:extLst>
          </p:cNvPr>
          <p:cNvSpPr>
            <a:spLocks noGrp="1"/>
          </p:cNvSpPr>
          <p:nvPr>
            <p:ph type="ftr" sz="quarter" idx="4"/>
          </p:nvPr>
        </p:nvSpPr>
        <p:spPr>
          <a:xfrm>
            <a:off x="0" y="9431338"/>
            <a:ext cx="2946400" cy="495300"/>
          </a:xfrm>
          <a:prstGeom prst="rect">
            <a:avLst/>
          </a:prstGeom>
        </p:spPr>
        <p:txBody>
          <a:bodyPr vert="horz" lIns="88230" tIns="44115" rIns="88230" bIns="44115" rtlCol="0" anchor="b"/>
          <a:lstStyle>
            <a:lvl1pPr algn="l" eaLnBrk="1" hangingPunct="1">
              <a:defRPr sz="1200">
                <a:latin typeface="Arial" charset="0"/>
              </a:defRPr>
            </a:lvl1pPr>
          </a:lstStyle>
          <a:p>
            <a:pPr>
              <a:defRPr/>
            </a:pPr>
            <a:endParaRPr lang="de-DE"/>
          </a:p>
        </p:txBody>
      </p:sp>
      <p:sp>
        <p:nvSpPr>
          <p:cNvPr id="7" name="Foliennummernplatzhalter 6">
            <a:extLst>
              <a:ext uri="{FF2B5EF4-FFF2-40B4-BE49-F238E27FC236}">
                <a16:creationId xmlns:a16="http://schemas.microsoft.com/office/drawing/2014/main" id="{8A896E16-9E09-45EB-8B9B-2CA15AE3FE4A}"/>
              </a:ext>
            </a:extLst>
          </p:cNvPr>
          <p:cNvSpPr>
            <a:spLocks noGrp="1"/>
          </p:cNvSpPr>
          <p:nvPr>
            <p:ph type="sldNum" sz="quarter" idx="5"/>
          </p:nvPr>
        </p:nvSpPr>
        <p:spPr>
          <a:xfrm>
            <a:off x="3849688" y="9431338"/>
            <a:ext cx="2946400" cy="495300"/>
          </a:xfrm>
          <a:prstGeom prst="rect">
            <a:avLst/>
          </a:prstGeom>
        </p:spPr>
        <p:txBody>
          <a:bodyPr vert="horz" wrap="square" lIns="88230" tIns="44115" rIns="88230" bIns="44115" numCol="1" anchor="b" anchorCtr="0" compatLnSpc="1">
            <a:prstTxWarp prst="textNoShape">
              <a:avLst/>
            </a:prstTxWarp>
          </a:bodyPr>
          <a:lstStyle>
            <a:lvl1pPr algn="r" eaLnBrk="1" hangingPunct="1">
              <a:defRPr sz="1200"/>
            </a:lvl1pPr>
          </a:lstStyle>
          <a:p>
            <a:pPr>
              <a:defRPr/>
            </a:pPr>
            <a:fld id="{C054A17C-102C-4B99-B115-4AECF4EA3A2D}"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a:extLst>
              <a:ext uri="{FF2B5EF4-FFF2-40B4-BE49-F238E27FC236}">
                <a16:creationId xmlns:a16="http://schemas.microsoft.com/office/drawing/2014/main" id="{8A0BF043-5DA4-4514-A753-266B6724F4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a:extLst>
              <a:ext uri="{FF2B5EF4-FFF2-40B4-BE49-F238E27FC236}">
                <a16:creationId xmlns:a16="http://schemas.microsoft.com/office/drawing/2014/main" id="{279408B9-C2A4-4E97-93A3-3662B317F866}"/>
              </a:ext>
            </a:extLst>
          </p:cNvPr>
          <p:cNvSpPr>
            <a:spLocks noGrp="1"/>
          </p:cNvSpPr>
          <p:nvPr>
            <p:ph type="body" idx="1"/>
          </p:nvPr>
        </p:nvSpPr>
        <p:spPr/>
        <p:txBody>
          <a:bodyPr/>
          <a:lstStyle/>
          <a:p>
            <a:pPr marL="171438" indent="-171438" eaLnBrk="1" fontAlgn="auto" hangingPunct="1">
              <a:spcBef>
                <a:spcPts val="0"/>
              </a:spcBef>
              <a:spcAft>
                <a:spcPts val="0"/>
              </a:spcAft>
              <a:buFontTx/>
              <a:buChar char="-"/>
              <a:defRPr/>
            </a:pPr>
            <a:endParaRPr lang="de-DE" dirty="0">
              <a:sym typeface="Wingdings" panose="05000000000000000000" pitchFamily="2" charset="2"/>
            </a:endParaRPr>
          </a:p>
          <a:p>
            <a:pPr marL="171438" indent="-171438" eaLnBrk="1" fontAlgn="auto" hangingPunct="1">
              <a:spcBef>
                <a:spcPts val="0"/>
              </a:spcBef>
              <a:spcAft>
                <a:spcPts val="0"/>
              </a:spcAft>
              <a:buFontTx/>
              <a:buChar char="-"/>
              <a:defRPr/>
            </a:pPr>
            <a:endParaRPr lang="de-DE" dirty="0"/>
          </a:p>
          <a:p>
            <a:pPr eaLnBrk="1" fontAlgn="auto" hangingPunct="1">
              <a:spcBef>
                <a:spcPts val="0"/>
              </a:spcBef>
              <a:spcAft>
                <a:spcPts val="0"/>
              </a:spcAft>
              <a:defRPr/>
            </a:pPr>
            <a:r>
              <a:rPr lang="de-DE" dirty="0"/>
              <a:t>Wenn weder D noch M als Leistungsfach gewählt wird, muss das dritte LF aus dem gesellschaftswissenschaftlichen Aufgabenfeld sein</a:t>
            </a:r>
          </a:p>
        </p:txBody>
      </p:sp>
      <p:sp>
        <p:nvSpPr>
          <p:cNvPr id="20484" name="Kopfzeilenplatzhalter 3">
            <a:extLst>
              <a:ext uri="{FF2B5EF4-FFF2-40B4-BE49-F238E27FC236}">
                <a16:creationId xmlns:a16="http://schemas.microsoft.com/office/drawing/2014/main" id="{BE1BBB78-E2F0-4390-8151-46F9D9AE1B92}"/>
              </a:ext>
            </a:extLst>
          </p:cNvPr>
          <p:cNvSpPr>
            <a:spLocks noGrp="1"/>
          </p:cNvSpPr>
          <p:nvPr>
            <p:ph type="hdr" sz="quarter"/>
          </p:nvPr>
        </p:nvSpPr>
        <p:spPr bwMode="auto">
          <a:xfrm>
            <a:off x="1133475" y="331788"/>
            <a:ext cx="1398588" cy="155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a:t>TITEL DES VORTRAGS</a:t>
            </a:r>
          </a:p>
        </p:txBody>
      </p:sp>
      <p:sp>
        <p:nvSpPr>
          <p:cNvPr id="20485" name="Fußzeilenplatzhalter 4">
            <a:extLst>
              <a:ext uri="{FF2B5EF4-FFF2-40B4-BE49-F238E27FC236}">
                <a16:creationId xmlns:a16="http://schemas.microsoft.com/office/drawing/2014/main" id="{02D517A2-4005-4CD1-A272-39C9925EA8B2}"/>
              </a:ext>
            </a:extLst>
          </p:cNvPr>
          <p:cNvSpPr>
            <a:spLocks noGrp="1"/>
          </p:cNvSpPr>
          <p:nvPr>
            <p:ph type="ftr" sz="quarter" idx="4"/>
          </p:nvPr>
        </p:nvSpPr>
        <p:spPr bwMode="auto">
          <a:xfrm>
            <a:off x="1208088" y="9474200"/>
            <a:ext cx="1903412" cy="155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a:t>Vortragender, Anlass, </a:t>
            </a:r>
            <a:fld id="{492AB4F9-08B5-4389-9E69-CE7FF1D678BA}" type="datetime1">
              <a:rPr lang="de-DE" altLang="de-DE" smtClean="0"/>
              <a:pPr/>
              <a:t>25.01.2023</a:t>
            </a:fld>
            <a:endParaRPr lang="de-DE" altLang="de-DE"/>
          </a:p>
        </p:txBody>
      </p:sp>
      <p:sp>
        <p:nvSpPr>
          <p:cNvPr id="20486" name="Foliennummernplatzhalter 5">
            <a:extLst>
              <a:ext uri="{FF2B5EF4-FFF2-40B4-BE49-F238E27FC236}">
                <a16:creationId xmlns:a16="http://schemas.microsoft.com/office/drawing/2014/main" id="{AEC2730E-42C2-49D4-AF55-AA8FE05294ED}"/>
              </a:ext>
            </a:extLst>
          </p:cNvPr>
          <p:cNvSpPr>
            <a:spLocks noGrp="1"/>
          </p:cNvSpPr>
          <p:nvPr>
            <p:ph type="sldNum" sz="quarter" idx="5"/>
          </p:nvPr>
        </p:nvSpPr>
        <p:spPr bwMode="auto">
          <a:xfrm>
            <a:off x="5237163" y="9474200"/>
            <a:ext cx="395287" cy="155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a:t>Seite </a:t>
            </a:r>
            <a:fld id="{5889D092-DC4A-417D-9F47-E1F98BDB3C20}" type="slidenum">
              <a:rPr lang="de-DE" altLang="de-DE" smtClean="0"/>
              <a:pPr/>
              <a:t>16</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6FDD4B22-BB8E-463C-8BBC-2FEACE813F63}"/>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FFD84CB1-8F13-4C38-9F6F-2A33092D3FE5}"/>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EE8FC1AC-D02D-4714-A8DF-6459F98FD2B5}"/>
              </a:ext>
            </a:extLst>
          </p:cNvPr>
          <p:cNvSpPr>
            <a:spLocks noGrp="1" noChangeArrowheads="1"/>
          </p:cNvSpPr>
          <p:nvPr>
            <p:ph type="sldNum" sz="quarter" idx="12"/>
          </p:nvPr>
        </p:nvSpPr>
        <p:spPr>
          <a:ln/>
        </p:spPr>
        <p:txBody>
          <a:bodyPr/>
          <a:lstStyle>
            <a:lvl1pPr>
              <a:defRPr/>
            </a:lvl1pPr>
          </a:lstStyle>
          <a:p>
            <a:pPr>
              <a:defRPr/>
            </a:pPr>
            <a:fld id="{263FC521-E80B-4A4D-8BA0-A71EEE3887C7}" type="slidenum">
              <a:rPr lang="de-DE" altLang="de-DE"/>
              <a:pPr>
                <a:defRPr/>
              </a:pPr>
              <a:t>‹Nr.›</a:t>
            </a:fld>
            <a:endParaRPr lang="de-DE" altLang="de-DE"/>
          </a:p>
        </p:txBody>
      </p:sp>
    </p:spTree>
    <p:extLst>
      <p:ext uri="{BB962C8B-B14F-4D97-AF65-F5344CB8AC3E}">
        <p14:creationId xmlns:p14="http://schemas.microsoft.com/office/powerpoint/2010/main" val="242193258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7CC3C442-1560-470A-8748-7B1147699E77}"/>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AE0FEFF1-6D0E-4F39-91FD-34155158907C}"/>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5CCDDD85-ED5A-463A-8D57-E47C2754EFD5}"/>
              </a:ext>
            </a:extLst>
          </p:cNvPr>
          <p:cNvSpPr>
            <a:spLocks noGrp="1" noChangeArrowheads="1"/>
          </p:cNvSpPr>
          <p:nvPr>
            <p:ph type="sldNum" sz="quarter" idx="12"/>
          </p:nvPr>
        </p:nvSpPr>
        <p:spPr>
          <a:ln/>
        </p:spPr>
        <p:txBody>
          <a:bodyPr/>
          <a:lstStyle>
            <a:lvl1pPr>
              <a:defRPr/>
            </a:lvl1pPr>
          </a:lstStyle>
          <a:p>
            <a:pPr>
              <a:defRPr/>
            </a:pPr>
            <a:fld id="{E8B9C625-AEA5-4B48-9722-5AE598F94FB6}" type="slidenum">
              <a:rPr lang="de-DE" altLang="de-DE"/>
              <a:pPr>
                <a:defRPr/>
              </a:pPr>
              <a:t>‹Nr.›</a:t>
            </a:fld>
            <a:endParaRPr lang="de-DE" altLang="de-DE"/>
          </a:p>
        </p:txBody>
      </p:sp>
    </p:spTree>
    <p:extLst>
      <p:ext uri="{BB962C8B-B14F-4D97-AF65-F5344CB8AC3E}">
        <p14:creationId xmlns:p14="http://schemas.microsoft.com/office/powerpoint/2010/main" val="82350875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C84D7C18-FE90-4A75-B652-495811B42F3D}"/>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7FF058F7-3205-47CB-B0E5-32CEB056A738}"/>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90364E50-4E5C-4146-88EF-495188D74FBB}"/>
              </a:ext>
            </a:extLst>
          </p:cNvPr>
          <p:cNvSpPr>
            <a:spLocks noGrp="1" noChangeArrowheads="1"/>
          </p:cNvSpPr>
          <p:nvPr>
            <p:ph type="sldNum" sz="quarter" idx="12"/>
          </p:nvPr>
        </p:nvSpPr>
        <p:spPr>
          <a:ln/>
        </p:spPr>
        <p:txBody>
          <a:bodyPr/>
          <a:lstStyle>
            <a:lvl1pPr>
              <a:defRPr/>
            </a:lvl1pPr>
          </a:lstStyle>
          <a:p>
            <a:pPr>
              <a:defRPr/>
            </a:pPr>
            <a:fld id="{66D148D5-E3EE-40B2-AF78-1CDAA0CE4D7B}" type="slidenum">
              <a:rPr lang="de-DE" altLang="de-DE"/>
              <a:pPr>
                <a:defRPr/>
              </a:pPr>
              <a:t>‹Nr.›</a:t>
            </a:fld>
            <a:endParaRPr lang="de-DE" altLang="de-DE"/>
          </a:p>
        </p:txBody>
      </p:sp>
    </p:spTree>
    <p:extLst>
      <p:ext uri="{BB962C8B-B14F-4D97-AF65-F5344CB8AC3E}">
        <p14:creationId xmlns:p14="http://schemas.microsoft.com/office/powerpoint/2010/main" val="181190046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Tabellenplatzhalter 2"/>
          <p:cNvSpPr>
            <a:spLocks noGrp="1"/>
          </p:cNvSpPr>
          <p:nvPr>
            <p:ph type="tbl" idx="1"/>
          </p:nvPr>
        </p:nvSpPr>
        <p:spPr>
          <a:xfrm>
            <a:off x="457200" y="1600200"/>
            <a:ext cx="8229600" cy="4525963"/>
          </a:xfrm>
        </p:spPr>
        <p:txBody>
          <a:bodyPr/>
          <a:lstStyle/>
          <a:p>
            <a:pPr lvl="0"/>
            <a:endParaRPr lang="de-DE" noProof="0"/>
          </a:p>
        </p:txBody>
      </p:sp>
      <p:sp>
        <p:nvSpPr>
          <p:cNvPr id="4" name="Rectangle 4">
            <a:extLst>
              <a:ext uri="{FF2B5EF4-FFF2-40B4-BE49-F238E27FC236}">
                <a16:creationId xmlns:a16="http://schemas.microsoft.com/office/drawing/2014/main" id="{E5AB607C-64D4-4270-B2DD-57794D0A0AEC}"/>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A8D9CC56-6EF1-49F9-B73D-0636B430E999}"/>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4B7ADD0B-DAE9-439C-B388-EAF29AF34433}"/>
              </a:ext>
            </a:extLst>
          </p:cNvPr>
          <p:cNvSpPr>
            <a:spLocks noGrp="1" noChangeArrowheads="1"/>
          </p:cNvSpPr>
          <p:nvPr>
            <p:ph type="sldNum" sz="quarter" idx="12"/>
          </p:nvPr>
        </p:nvSpPr>
        <p:spPr>
          <a:ln/>
        </p:spPr>
        <p:txBody>
          <a:bodyPr/>
          <a:lstStyle>
            <a:lvl1pPr>
              <a:defRPr/>
            </a:lvl1pPr>
          </a:lstStyle>
          <a:p>
            <a:pPr>
              <a:defRPr/>
            </a:pPr>
            <a:fld id="{A1D89933-B013-4099-8A88-54E71248D075}" type="slidenum">
              <a:rPr lang="de-DE" altLang="de-DE"/>
              <a:pPr>
                <a:defRPr/>
              </a:pPr>
              <a:t>‹Nr.›</a:t>
            </a:fld>
            <a:endParaRPr lang="de-DE" altLang="de-DE"/>
          </a:p>
        </p:txBody>
      </p:sp>
    </p:spTree>
    <p:extLst>
      <p:ext uri="{BB962C8B-B14F-4D97-AF65-F5344CB8AC3E}">
        <p14:creationId xmlns:p14="http://schemas.microsoft.com/office/powerpoint/2010/main" val="240834981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B8695A7F-439A-4143-93CF-40F62A678343}"/>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C71A3DF3-BB1E-4C1F-A2D8-DEF0C327A039}"/>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0BC11DF9-FF75-4664-AF84-43B8213325CB}"/>
              </a:ext>
            </a:extLst>
          </p:cNvPr>
          <p:cNvSpPr>
            <a:spLocks noGrp="1" noChangeArrowheads="1"/>
          </p:cNvSpPr>
          <p:nvPr>
            <p:ph type="sldNum" sz="quarter" idx="12"/>
          </p:nvPr>
        </p:nvSpPr>
        <p:spPr>
          <a:ln/>
        </p:spPr>
        <p:txBody>
          <a:bodyPr/>
          <a:lstStyle>
            <a:lvl1pPr>
              <a:defRPr/>
            </a:lvl1pPr>
          </a:lstStyle>
          <a:p>
            <a:pPr>
              <a:defRPr/>
            </a:pPr>
            <a:fld id="{91F4CAC1-FB7A-4959-A2DF-97E88262A0E1}" type="slidenum">
              <a:rPr lang="de-DE" altLang="de-DE"/>
              <a:pPr>
                <a:defRPr/>
              </a:pPr>
              <a:t>‹Nr.›</a:t>
            </a:fld>
            <a:endParaRPr lang="de-DE" altLang="de-DE"/>
          </a:p>
        </p:txBody>
      </p:sp>
    </p:spTree>
    <p:extLst>
      <p:ext uri="{BB962C8B-B14F-4D97-AF65-F5344CB8AC3E}">
        <p14:creationId xmlns:p14="http://schemas.microsoft.com/office/powerpoint/2010/main" val="218784617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a:extLst>
              <a:ext uri="{FF2B5EF4-FFF2-40B4-BE49-F238E27FC236}">
                <a16:creationId xmlns:a16="http://schemas.microsoft.com/office/drawing/2014/main" id="{9DF7DFD9-5548-4231-B3B5-F667F96BD62D}"/>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8E4C8CFE-8DCB-4DF0-A8D7-4B036E464BC3}"/>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EBCFAF5B-347C-4DD5-ACBD-91B71A252BD8}"/>
              </a:ext>
            </a:extLst>
          </p:cNvPr>
          <p:cNvSpPr>
            <a:spLocks noGrp="1" noChangeArrowheads="1"/>
          </p:cNvSpPr>
          <p:nvPr>
            <p:ph type="sldNum" sz="quarter" idx="12"/>
          </p:nvPr>
        </p:nvSpPr>
        <p:spPr>
          <a:ln/>
        </p:spPr>
        <p:txBody>
          <a:bodyPr/>
          <a:lstStyle>
            <a:lvl1pPr>
              <a:defRPr/>
            </a:lvl1pPr>
          </a:lstStyle>
          <a:p>
            <a:pPr>
              <a:defRPr/>
            </a:pPr>
            <a:fld id="{C2D92F5C-9227-41B5-A2FA-14ED9DD54265}" type="slidenum">
              <a:rPr lang="de-DE" altLang="de-DE"/>
              <a:pPr>
                <a:defRPr/>
              </a:pPr>
              <a:t>‹Nr.›</a:t>
            </a:fld>
            <a:endParaRPr lang="de-DE" altLang="de-DE"/>
          </a:p>
        </p:txBody>
      </p:sp>
    </p:spTree>
    <p:extLst>
      <p:ext uri="{BB962C8B-B14F-4D97-AF65-F5344CB8AC3E}">
        <p14:creationId xmlns:p14="http://schemas.microsoft.com/office/powerpoint/2010/main" val="245832257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A273C247-DA9A-40A8-A94F-7841599DF409}"/>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DFA6C960-74BB-466E-9B0F-B96C52479442}"/>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B781D2DE-A606-453D-A40F-DFC929B3A7CB}"/>
              </a:ext>
            </a:extLst>
          </p:cNvPr>
          <p:cNvSpPr>
            <a:spLocks noGrp="1" noChangeArrowheads="1"/>
          </p:cNvSpPr>
          <p:nvPr>
            <p:ph type="sldNum" sz="quarter" idx="12"/>
          </p:nvPr>
        </p:nvSpPr>
        <p:spPr>
          <a:ln/>
        </p:spPr>
        <p:txBody>
          <a:bodyPr/>
          <a:lstStyle>
            <a:lvl1pPr>
              <a:defRPr/>
            </a:lvl1pPr>
          </a:lstStyle>
          <a:p>
            <a:pPr>
              <a:defRPr/>
            </a:pPr>
            <a:fld id="{FFB67D00-0491-4E5F-B466-6B3CA7CBBCE1}" type="slidenum">
              <a:rPr lang="de-DE" altLang="de-DE"/>
              <a:pPr>
                <a:defRPr/>
              </a:pPr>
              <a:t>‹Nr.›</a:t>
            </a:fld>
            <a:endParaRPr lang="de-DE" altLang="de-DE"/>
          </a:p>
        </p:txBody>
      </p:sp>
    </p:spTree>
    <p:extLst>
      <p:ext uri="{BB962C8B-B14F-4D97-AF65-F5344CB8AC3E}">
        <p14:creationId xmlns:p14="http://schemas.microsoft.com/office/powerpoint/2010/main" val="203497705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A161168F-5F6D-4D8D-9834-7C12A2C525D0}"/>
              </a:ext>
            </a:extLst>
          </p:cNvPr>
          <p:cNvSpPr>
            <a:spLocks noGrp="1" noChangeArrowheads="1"/>
          </p:cNvSpPr>
          <p:nvPr>
            <p:ph type="dt" sz="half" idx="10"/>
          </p:nvPr>
        </p:nvSpPr>
        <p:spPr>
          <a:ln/>
        </p:spPr>
        <p:txBody>
          <a:bodyPr/>
          <a:lstStyle>
            <a:lvl1pPr>
              <a:defRPr/>
            </a:lvl1pPr>
          </a:lstStyle>
          <a:p>
            <a:pPr>
              <a:defRPr/>
            </a:pPr>
            <a:endParaRPr lang="de-DE"/>
          </a:p>
        </p:txBody>
      </p:sp>
      <p:sp>
        <p:nvSpPr>
          <p:cNvPr id="8" name="Rectangle 5">
            <a:extLst>
              <a:ext uri="{FF2B5EF4-FFF2-40B4-BE49-F238E27FC236}">
                <a16:creationId xmlns:a16="http://schemas.microsoft.com/office/drawing/2014/main" id="{BB7E6745-044E-4E3B-A3E4-DBDD06EF7A25}"/>
              </a:ext>
            </a:extLst>
          </p:cNvPr>
          <p:cNvSpPr>
            <a:spLocks noGrp="1" noChangeArrowheads="1"/>
          </p:cNvSpPr>
          <p:nvPr>
            <p:ph type="ftr" sz="quarter" idx="11"/>
          </p:nvPr>
        </p:nvSpPr>
        <p:spPr>
          <a:ln/>
        </p:spPr>
        <p:txBody>
          <a:bodyPr/>
          <a:lstStyle>
            <a:lvl1pPr>
              <a:defRPr/>
            </a:lvl1pPr>
          </a:lstStyle>
          <a:p>
            <a:pPr>
              <a:defRPr/>
            </a:pPr>
            <a:endParaRPr lang="de-DE"/>
          </a:p>
        </p:txBody>
      </p:sp>
      <p:sp>
        <p:nvSpPr>
          <p:cNvPr id="9" name="Rectangle 6">
            <a:extLst>
              <a:ext uri="{FF2B5EF4-FFF2-40B4-BE49-F238E27FC236}">
                <a16:creationId xmlns:a16="http://schemas.microsoft.com/office/drawing/2014/main" id="{A5B062B8-1286-4581-AA95-2403D787CB52}"/>
              </a:ext>
            </a:extLst>
          </p:cNvPr>
          <p:cNvSpPr>
            <a:spLocks noGrp="1" noChangeArrowheads="1"/>
          </p:cNvSpPr>
          <p:nvPr>
            <p:ph type="sldNum" sz="quarter" idx="12"/>
          </p:nvPr>
        </p:nvSpPr>
        <p:spPr>
          <a:ln/>
        </p:spPr>
        <p:txBody>
          <a:bodyPr/>
          <a:lstStyle>
            <a:lvl1pPr>
              <a:defRPr/>
            </a:lvl1pPr>
          </a:lstStyle>
          <a:p>
            <a:pPr>
              <a:defRPr/>
            </a:pPr>
            <a:fld id="{00430E90-24FA-4333-805B-7B5DB6940EA5}" type="slidenum">
              <a:rPr lang="de-DE" altLang="de-DE"/>
              <a:pPr>
                <a:defRPr/>
              </a:pPr>
              <a:t>‹Nr.›</a:t>
            </a:fld>
            <a:endParaRPr lang="de-DE" altLang="de-DE"/>
          </a:p>
        </p:txBody>
      </p:sp>
    </p:spTree>
    <p:extLst>
      <p:ext uri="{BB962C8B-B14F-4D97-AF65-F5344CB8AC3E}">
        <p14:creationId xmlns:p14="http://schemas.microsoft.com/office/powerpoint/2010/main" val="279682409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F5DBD03A-617F-4C2B-937E-CFA983C8D9DF}"/>
              </a:ext>
            </a:extLst>
          </p:cNvPr>
          <p:cNvSpPr>
            <a:spLocks noGrp="1" noChangeArrowheads="1"/>
          </p:cNvSpPr>
          <p:nvPr>
            <p:ph type="dt" sz="half" idx="10"/>
          </p:nvPr>
        </p:nvSpPr>
        <p:spPr>
          <a:ln/>
        </p:spPr>
        <p:txBody>
          <a:bodyPr/>
          <a:lstStyle>
            <a:lvl1pPr>
              <a:defRPr/>
            </a:lvl1pPr>
          </a:lstStyle>
          <a:p>
            <a:pPr>
              <a:defRPr/>
            </a:pPr>
            <a:endParaRPr lang="de-DE"/>
          </a:p>
        </p:txBody>
      </p:sp>
      <p:sp>
        <p:nvSpPr>
          <p:cNvPr id="4" name="Rectangle 5">
            <a:extLst>
              <a:ext uri="{FF2B5EF4-FFF2-40B4-BE49-F238E27FC236}">
                <a16:creationId xmlns:a16="http://schemas.microsoft.com/office/drawing/2014/main" id="{1B9F7CC5-AF2D-49F5-8D6A-E3211178A8F5}"/>
              </a:ext>
            </a:extLst>
          </p:cNvPr>
          <p:cNvSpPr>
            <a:spLocks noGrp="1" noChangeArrowheads="1"/>
          </p:cNvSpPr>
          <p:nvPr>
            <p:ph type="ftr" sz="quarter" idx="11"/>
          </p:nvPr>
        </p:nvSpPr>
        <p:spPr>
          <a:ln/>
        </p:spPr>
        <p:txBody>
          <a:bodyPr/>
          <a:lstStyle>
            <a:lvl1pPr>
              <a:defRPr/>
            </a:lvl1pPr>
          </a:lstStyle>
          <a:p>
            <a:pPr>
              <a:defRPr/>
            </a:pPr>
            <a:endParaRPr lang="de-DE"/>
          </a:p>
        </p:txBody>
      </p:sp>
      <p:sp>
        <p:nvSpPr>
          <p:cNvPr id="5" name="Rectangle 6">
            <a:extLst>
              <a:ext uri="{FF2B5EF4-FFF2-40B4-BE49-F238E27FC236}">
                <a16:creationId xmlns:a16="http://schemas.microsoft.com/office/drawing/2014/main" id="{740CC7E4-4EB9-4360-A261-F40DAC5B7609}"/>
              </a:ext>
            </a:extLst>
          </p:cNvPr>
          <p:cNvSpPr>
            <a:spLocks noGrp="1" noChangeArrowheads="1"/>
          </p:cNvSpPr>
          <p:nvPr>
            <p:ph type="sldNum" sz="quarter" idx="12"/>
          </p:nvPr>
        </p:nvSpPr>
        <p:spPr>
          <a:ln/>
        </p:spPr>
        <p:txBody>
          <a:bodyPr/>
          <a:lstStyle>
            <a:lvl1pPr>
              <a:defRPr/>
            </a:lvl1pPr>
          </a:lstStyle>
          <a:p>
            <a:pPr>
              <a:defRPr/>
            </a:pPr>
            <a:fld id="{EE761215-EACC-4220-8FC2-7AEF6A781C21}" type="slidenum">
              <a:rPr lang="de-DE" altLang="de-DE"/>
              <a:pPr>
                <a:defRPr/>
              </a:pPr>
              <a:t>‹Nr.›</a:t>
            </a:fld>
            <a:endParaRPr lang="de-DE" altLang="de-DE"/>
          </a:p>
        </p:txBody>
      </p:sp>
    </p:spTree>
    <p:extLst>
      <p:ext uri="{BB962C8B-B14F-4D97-AF65-F5344CB8AC3E}">
        <p14:creationId xmlns:p14="http://schemas.microsoft.com/office/powerpoint/2010/main" val="266559080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90B9EB6-18A7-4E5F-8DCD-CA90F0CAC45D}"/>
              </a:ext>
            </a:extLst>
          </p:cNvPr>
          <p:cNvSpPr>
            <a:spLocks noGrp="1" noChangeArrowheads="1"/>
          </p:cNvSpPr>
          <p:nvPr>
            <p:ph type="dt" sz="half" idx="10"/>
          </p:nvPr>
        </p:nvSpPr>
        <p:spPr>
          <a:ln/>
        </p:spPr>
        <p:txBody>
          <a:bodyPr/>
          <a:lstStyle>
            <a:lvl1pPr>
              <a:defRPr/>
            </a:lvl1pPr>
          </a:lstStyle>
          <a:p>
            <a:pPr>
              <a:defRPr/>
            </a:pPr>
            <a:endParaRPr lang="de-DE"/>
          </a:p>
        </p:txBody>
      </p:sp>
      <p:sp>
        <p:nvSpPr>
          <p:cNvPr id="3" name="Rectangle 5">
            <a:extLst>
              <a:ext uri="{FF2B5EF4-FFF2-40B4-BE49-F238E27FC236}">
                <a16:creationId xmlns:a16="http://schemas.microsoft.com/office/drawing/2014/main" id="{B869198D-B829-4333-B2C7-99C5A4E62A0D}"/>
              </a:ext>
            </a:extLst>
          </p:cNvPr>
          <p:cNvSpPr>
            <a:spLocks noGrp="1" noChangeArrowheads="1"/>
          </p:cNvSpPr>
          <p:nvPr>
            <p:ph type="ftr" sz="quarter" idx="11"/>
          </p:nvPr>
        </p:nvSpPr>
        <p:spPr>
          <a:ln/>
        </p:spPr>
        <p:txBody>
          <a:bodyPr/>
          <a:lstStyle>
            <a:lvl1pPr>
              <a:defRPr/>
            </a:lvl1pPr>
          </a:lstStyle>
          <a:p>
            <a:pPr>
              <a:defRPr/>
            </a:pPr>
            <a:endParaRPr lang="de-DE"/>
          </a:p>
        </p:txBody>
      </p:sp>
      <p:sp>
        <p:nvSpPr>
          <p:cNvPr id="4" name="Rectangle 6">
            <a:extLst>
              <a:ext uri="{FF2B5EF4-FFF2-40B4-BE49-F238E27FC236}">
                <a16:creationId xmlns:a16="http://schemas.microsoft.com/office/drawing/2014/main" id="{BC0C70C5-A0C3-418E-B345-A00143958DD6}"/>
              </a:ext>
            </a:extLst>
          </p:cNvPr>
          <p:cNvSpPr>
            <a:spLocks noGrp="1" noChangeArrowheads="1"/>
          </p:cNvSpPr>
          <p:nvPr>
            <p:ph type="sldNum" sz="quarter" idx="12"/>
          </p:nvPr>
        </p:nvSpPr>
        <p:spPr>
          <a:ln/>
        </p:spPr>
        <p:txBody>
          <a:bodyPr/>
          <a:lstStyle>
            <a:lvl1pPr>
              <a:defRPr/>
            </a:lvl1pPr>
          </a:lstStyle>
          <a:p>
            <a:pPr>
              <a:defRPr/>
            </a:pPr>
            <a:fld id="{3BA3168E-CD5D-4A36-8333-6AB5BC6830B6}" type="slidenum">
              <a:rPr lang="de-DE" altLang="de-DE"/>
              <a:pPr>
                <a:defRPr/>
              </a:pPr>
              <a:t>‹Nr.›</a:t>
            </a:fld>
            <a:endParaRPr lang="de-DE" altLang="de-DE"/>
          </a:p>
        </p:txBody>
      </p:sp>
    </p:spTree>
    <p:extLst>
      <p:ext uri="{BB962C8B-B14F-4D97-AF65-F5344CB8AC3E}">
        <p14:creationId xmlns:p14="http://schemas.microsoft.com/office/powerpoint/2010/main" val="125310122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95800AF3-3D1F-4BEF-9497-F186AA64BD3C}"/>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A2368B10-60CE-404E-863B-4A5F92C4C0E1}"/>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AAD53F27-AE36-4FB8-AEE6-C8A1349EC4E0}"/>
              </a:ext>
            </a:extLst>
          </p:cNvPr>
          <p:cNvSpPr>
            <a:spLocks noGrp="1" noChangeArrowheads="1"/>
          </p:cNvSpPr>
          <p:nvPr>
            <p:ph type="sldNum" sz="quarter" idx="12"/>
          </p:nvPr>
        </p:nvSpPr>
        <p:spPr>
          <a:ln/>
        </p:spPr>
        <p:txBody>
          <a:bodyPr/>
          <a:lstStyle>
            <a:lvl1pPr>
              <a:defRPr/>
            </a:lvl1pPr>
          </a:lstStyle>
          <a:p>
            <a:pPr>
              <a:defRPr/>
            </a:pPr>
            <a:fld id="{AF9F108B-B1B1-40A0-B04B-EE13E05B7B51}" type="slidenum">
              <a:rPr lang="de-DE" altLang="de-DE"/>
              <a:pPr>
                <a:defRPr/>
              </a:pPr>
              <a:t>‹Nr.›</a:t>
            </a:fld>
            <a:endParaRPr lang="de-DE" altLang="de-DE"/>
          </a:p>
        </p:txBody>
      </p:sp>
    </p:spTree>
    <p:extLst>
      <p:ext uri="{BB962C8B-B14F-4D97-AF65-F5344CB8AC3E}">
        <p14:creationId xmlns:p14="http://schemas.microsoft.com/office/powerpoint/2010/main" val="428921384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633FE431-F67A-41ED-BB3B-1ABEC8D6F48E}"/>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0771301D-1626-42C2-B38D-25A6AC6D0895}"/>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7559B847-F87F-44AC-BFFF-01AA7988D34B}"/>
              </a:ext>
            </a:extLst>
          </p:cNvPr>
          <p:cNvSpPr>
            <a:spLocks noGrp="1" noChangeArrowheads="1"/>
          </p:cNvSpPr>
          <p:nvPr>
            <p:ph type="sldNum" sz="quarter" idx="12"/>
          </p:nvPr>
        </p:nvSpPr>
        <p:spPr>
          <a:ln/>
        </p:spPr>
        <p:txBody>
          <a:bodyPr/>
          <a:lstStyle>
            <a:lvl1pPr>
              <a:defRPr/>
            </a:lvl1pPr>
          </a:lstStyle>
          <a:p>
            <a:pPr>
              <a:defRPr/>
            </a:pPr>
            <a:fld id="{EBC249AB-EA91-4450-A0D3-A82C3E5F8210}" type="slidenum">
              <a:rPr lang="de-DE" altLang="de-DE"/>
              <a:pPr>
                <a:defRPr/>
              </a:pPr>
              <a:t>‹Nr.›</a:t>
            </a:fld>
            <a:endParaRPr lang="de-DE" altLang="de-DE"/>
          </a:p>
        </p:txBody>
      </p:sp>
    </p:spTree>
    <p:extLst>
      <p:ext uri="{BB962C8B-B14F-4D97-AF65-F5344CB8AC3E}">
        <p14:creationId xmlns:p14="http://schemas.microsoft.com/office/powerpoint/2010/main" val="365442402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9E8B74C-A25D-40D9-A4C8-8B6B126A607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2051" name="Rectangle 3">
            <a:extLst>
              <a:ext uri="{FF2B5EF4-FFF2-40B4-BE49-F238E27FC236}">
                <a16:creationId xmlns:a16="http://schemas.microsoft.com/office/drawing/2014/main" id="{C188272D-2880-42D8-9C7B-A1A2E848682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DF0708F6-6921-4E90-8D18-AE6E21BEB6A8}"/>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de-DE"/>
          </a:p>
        </p:txBody>
      </p:sp>
      <p:sp>
        <p:nvSpPr>
          <p:cNvPr id="1029" name="Rectangle 5">
            <a:extLst>
              <a:ext uri="{FF2B5EF4-FFF2-40B4-BE49-F238E27FC236}">
                <a16:creationId xmlns:a16="http://schemas.microsoft.com/office/drawing/2014/main" id="{747BF354-673D-4D95-BDD7-0B82F688650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de-DE"/>
          </a:p>
        </p:txBody>
      </p:sp>
      <p:sp>
        <p:nvSpPr>
          <p:cNvPr id="1030" name="Rectangle 6">
            <a:extLst>
              <a:ext uri="{FF2B5EF4-FFF2-40B4-BE49-F238E27FC236}">
                <a16:creationId xmlns:a16="http://schemas.microsoft.com/office/drawing/2014/main" id="{5BD13C79-6A55-426B-A0C2-FF796C375345}"/>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DFB2D33-785D-477C-942D-38696C829A95}"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fade/>
  </p:transition>
  <p:txStyles>
    <p:titleStyle>
      <a:lvl1pPr algn="ctr" rtl="0" eaLnBrk="0" fontAlgn="base" hangingPunct="0">
        <a:spcBef>
          <a:spcPct val="0"/>
        </a:spcBef>
        <a:spcAft>
          <a:spcPct val="0"/>
        </a:spcAft>
        <a:defRPr sz="4400">
          <a:solidFill>
            <a:srgbClr val="5F5F5F"/>
          </a:solidFill>
          <a:latin typeface="+mj-lt"/>
          <a:ea typeface="+mj-ea"/>
          <a:cs typeface="+mj-cs"/>
        </a:defRPr>
      </a:lvl1pPr>
      <a:lvl2pPr algn="ctr" rtl="0" eaLnBrk="0" fontAlgn="base" hangingPunct="0">
        <a:spcBef>
          <a:spcPct val="0"/>
        </a:spcBef>
        <a:spcAft>
          <a:spcPct val="0"/>
        </a:spcAft>
        <a:defRPr sz="4400">
          <a:solidFill>
            <a:srgbClr val="5F5F5F"/>
          </a:solidFill>
          <a:latin typeface="Arial" charset="0"/>
        </a:defRPr>
      </a:lvl2pPr>
      <a:lvl3pPr algn="ctr" rtl="0" eaLnBrk="0" fontAlgn="base" hangingPunct="0">
        <a:spcBef>
          <a:spcPct val="0"/>
        </a:spcBef>
        <a:spcAft>
          <a:spcPct val="0"/>
        </a:spcAft>
        <a:defRPr sz="4400">
          <a:solidFill>
            <a:srgbClr val="5F5F5F"/>
          </a:solidFill>
          <a:latin typeface="Arial" charset="0"/>
        </a:defRPr>
      </a:lvl3pPr>
      <a:lvl4pPr algn="ctr" rtl="0" eaLnBrk="0" fontAlgn="base" hangingPunct="0">
        <a:spcBef>
          <a:spcPct val="0"/>
        </a:spcBef>
        <a:spcAft>
          <a:spcPct val="0"/>
        </a:spcAft>
        <a:defRPr sz="4400">
          <a:solidFill>
            <a:srgbClr val="5F5F5F"/>
          </a:solidFill>
          <a:latin typeface="Arial" charset="0"/>
        </a:defRPr>
      </a:lvl4pPr>
      <a:lvl5pPr algn="ctr" rtl="0" eaLnBrk="0" fontAlgn="base" hangingPunct="0">
        <a:spcBef>
          <a:spcPct val="0"/>
        </a:spcBef>
        <a:spcAft>
          <a:spcPct val="0"/>
        </a:spcAft>
        <a:defRPr sz="4400">
          <a:solidFill>
            <a:srgbClr val="5F5F5F"/>
          </a:solidFill>
          <a:latin typeface="Arial" charset="0"/>
        </a:defRPr>
      </a:lvl5pPr>
      <a:lvl6pPr marL="457200" algn="ctr" rtl="0" fontAlgn="base">
        <a:spcBef>
          <a:spcPct val="0"/>
        </a:spcBef>
        <a:spcAft>
          <a:spcPct val="0"/>
        </a:spcAft>
        <a:defRPr sz="4400">
          <a:solidFill>
            <a:srgbClr val="5F5F5F"/>
          </a:solidFill>
          <a:latin typeface="Arial" charset="0"/>
        </a:defRPr>
      </a:lvl6pPr>
      <a:lvl7pPr marL="914400" algn="ctr" rtl="0" fontAlgn="base">
        <a:spcBef>
          <a:spcPct val="0"/>
        </a:spcBef>
        <a:spcAft>
          <a:spcPct val="0"/>
        </a:spcAft>
        <a:defRPr sz="4400">
          <a:solidFill>
            <a:srgbClr val="5F5F5F"/>
          </a:solidFill>
          <a:latin typeface="Arial" charset="0"/>
        </a:defRPr>
      </a:lvl7pPr>
      <a:lvl8pPr marL="1371600" algn="ctr" rtl="0" fontAlgn="base">
        <a:spcBef>
          <a:spcPct val="0"/>
        </a:spcBef>
        <a:spcAft>
          <a:spcPct val="0"/>
        </a:spcAft>
        <a:defRPr sz="4400">
          <a:solidFill>
            <a:srgbClr val="5F5F5F"/>
          </a:solidFill>
          <a:latin typeface="Arial" charset="0"/>
        </a:defRPr>
      </a:lvl8pPr>
      <a:lvl9pPr marL="1828800" algn="ctr" rtl="0" fontAlgn="base">
        <a:spcBef>
          <a:spcPct val="0"/>
        </a:spcBef>
        <a:spcAft>
          <a:spcPct val="0"/>
        </a:spcAft>
        <a:defRPr sz="4400">
          <a:solidFill>
            <a:srgbClr val="5F5F5F"/>
          </a:solidFill>
          <a:latin typeface="Arial" charset="0"/>
        </a:defRPr>
      </a:lvl9pPr>
    </p:titleStyle>
    <p:bodyStyle>
      <a:lvl1pPr marL="342900" indent="-342900" algn="l" rtl="0" eaLnBrk="0" fontAlgn="base" hangingPunct="0">
        <a:spcBef>
          <a:spcPct val="20000"/>
        </a:spcBef>
        <a:spcAft>
          <a:spcPct val="0"/>
        </a:spcAft>
        <a:buChar char="•"/>
        <a:defRPr sz="3200">
          <a:solidFill>
            <a:srgbClr val="5F5F5F"/>
          </a:solidFill>
          <a:latin typeface="+mn-lt"/>
          <a:ea typeface="+mn-ea"/>
          <a:cs typeface="+mn-cs"/>
        </a:defRPr>
      </a:lvl1pPr>
      <a:lvl2pPr marL="742950" indent="-285750" algn="l" rtl="0" eaLnBrk="0" fontAlgn="base" hangingPunct="0">
        <a:spcBef>
          <a:spcPct val="20000"/>
        </a:spcBef>
        <a:spcAft>
          <a:spcPct val="0"/>
        </a:spcAft>
        <a:buChar char="–"/>
        <a:defRPr sz="2800">
          <a:solidFill>
            <a:srgbClr val="5F5F5F"/>
          </a:solidFill>
          <a:latin typeface="+mn-lt"/>
        </a:defRPr>
      </a:lvl2pPr>
      <a:lvl3pPr marL="1143000" indent="-228600" algn="l" rtl="0" eaLnBrk="0" fontAlgn="base" hangingPunct="0">
        <a:spcBef>
          <a:spcPct val="20000"/>
        </a:spcBef>
        <a:spcAft>
          <a:spcPct val="0"/>
        </a:spcAft>
        <a:buChar char="•"/>
        <a:defRPr sz="2400">
          <a:solidFill>
            <a:srgbClr val="5F5F5F"/>
          </a:solidFill>
          <a:latin typeface="+mn-lt"/>
        </a:defRPr>
      </a:lvl3pPr>
      <a:lvl4pPr marL="1600200" indent="-228600" algn="l" rtl="0" eaLnBrk="0" fontAlgn="base" hangingPunct="0">
        <a:spcBef>
          <a:spcPct val="20000"/>
        </a:spcBef>
        <a:spcAft>
          <a:spcPct val="0"/>
        </a:spcAft>
        <a:buChar char="–"/>
        <a:defRPr sz="2000">
          <a:solidFill>
            <a:srgbClr val="5F5F5F"/>
          </a:solidFill>
          <a:latin typeface="+mn-lt"/>
        </a:defRPr>
      </a:lvl4pPr>
      <a:lvl5pPr marL="2057400" indent="-228600" algn="l" rtl="0" eaLnBrk="0" fontAlgn="base" hangingPunct="0">
        <a:spcBef>
          <a:spcPct val="20000"/>
        </a:spcBef>
        <a:spcAft>
          <a:spcPct val="0"/>
        </a:spcAft>
        <a:buChar char="»"/>
        <a:defRPr sz="2000">
          <a:solidFill>
            <a:srgbClr val="5F5F5F"/>
          </a:solidFill>
          <a:latin typeface="+mn-lt"/>
        </a:defRPr>
      </a:lvl5pPr>
      <a:lvl6pPr marL="2514600" indent="-228600" algn="l" rtl="0" fontAlgn="base">
        <a:spcBef>
          <a:spcPct val="20000"/>
        </a:spcBef>
        <a:spcAft>
          <a:spcPct val="0"/>
        </a:spcAft>
        <a:buChar char="»"/>
        <a:defRPr sz="2000">
          <a:solidFill>
            <a:srgbClr val="5F5F5F"/>
          </a:solidFill>
          <a:latin typeface="+mn-lt"/>
        </a:defRPr>
      </a:lvl6pPr>
      <a:lvl7pPr marL="2971800" indent="-228600" algn="l" rtl="0" fontAlgn="base">
        <a:spcBef>
          <a:spcPct val="20000"/>
        </a:spcBef>
        <a:spcAft>
          <a:spcPct val="0"/>
        </a:spcAft>
        <a:buChar char="»"/>
        <a:defRPr sz="2000">
          <a:solidFill>
            <a:srgbClr val="5F5F5F"/>
          </a:solidFill>
          <a:latin typeface="+mn-lt"/>
        </a:defRPr>
      </a:lvl7pPr>
      <a:lvl8pPr marL="3429000" indent="-228600" algn="l" rtl="0" fontAlgn="base">
        <a:spcBef>
          <a:spcPct val="20000"/>
        </a:spcBef>
        <a:spcAft>
          <a:spcPct val="0"/>
        </a:spcAft>
        <a:buChar char="»"/>
        <a:defRPr sz="2000">
          <a:solidFill>
            <a:srgbClr val="5F5F5F"/>
          </a:solidFill>
          <a:latin typeface="+mn-lt"/>
        </a:defRPr>
      </a:lvl8pPr>
      <a:lvl9pPr marL="3886200" indent="-228600" algn="l" rtl="0" fontAlgn="base">
        <a:spcBef>
          <a:spcPct val="20000"/>
        </a:spcBef>
        <a:spcAft>
          <a:spcPct val="0"/>
        </a:spcAft>
        <a:buChar char="»"/>
        <a:defRPr sz="2000">
          <a:solidFill>
            <a:srgbClr val="5F5F5F"/>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km-bw.de/servlet/PB/-s/1febi1qnfv959m7jphsyk71nl1rryjsy/show/1239428/LeitfadenABI2011_web.pdf" TargetMode="Externa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4" descr="wappbig">
            <a:extLst>
              <a:ext uri="{FF2B5EF4-FFF2-40B4-BE49-F238E27FC236}">
                <a16:creationId xmlns:a16="http://schemas.microsoft.com/office/drawing/2014/main" id="{59839A70-3F9B-44AD-B45D-CE77A4660FFB}"/>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2268538" y="2228850"/>
            <a:ext cx="4248150" cy="2346325"/>
          </a:xfrm>
          <a:prstGeom prst="rect">
            <a:avLst/>
          </a:prstGeom>
          <a:noFill/>
          <a:ln w="38100">
            <a:solidFill>
              <a:schemeClr val="bg2"/>
            </a:solidFill>
            <a:miter lim="800000"/>
            <a:headEnd/>
            <a:tailEnd/>
          </a:ln>
          <a:effectLst>
            <a:outerShdw dist="91581" dir="2021404"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5123" name="Rectangle 2">
            <a:extLst>
              <a:ext uri="{FF2B5EF4-FFF2-40B4-BE49-F238E27FC236}">
                <a16:creationId xmlns:a16="http://schemas.microsoft.com/office/drawing/2014/main" id="{E3DCA453-FFCF-486F-9675-33F7D90E2454}"/>
              </a:ext>
            </a:extLst>
          </p:cNvPr>
          <p:cNvSpPr>
            <a:spLocks noGrp="1" noChangeArrowheads="1"/>
          </p:cNvSpPr>
          <p:nvPr>
            <p:ph type="ctrTitle"/>
          </p:nvPr>
        </p:nvSpPr>
        <p:spPr>
          <a:xfrm>
            <a:off x="685800" y="260350"/>
            <a:ext cx="7772400" cy="1803400"/>
          </a:xfrm>
        </p:spPr>
        <p:txBody>
          <a:bodyPr/>
          <a:lstStyle/>
          <a:p>
            <a:pPr eaLnBrk="1" hangingPunct="1"/>
            <a:r>
              <a:rPr lang="de-DE" altLang="de-DE" sz="3600" b="1" dirty="0">
                <a:solidFill>
                  <a:schemeClr val="tx1"/>
                </a:solidFill>
              </a:rPr>
              <a:t>Die gymnasiale Oberstufe am allgemeinbildenden Gymnasium (Abitur 2025)</a:t>
            </a:r>
          </a:p>
        </p:txBody>
      </p:sp>
      <p:sp>
        <p:nvSpPr>
          <p:cNvPr id="5124" name="Rectangle 3">
            <a:extLst>
              <a:ext uri="{FF2B5EF4-FFF2-40B4-BE49-F238E27FC236}">
                <a16:creationId xmlns:a16="http://schemas.microsoft.com/office/drawing/2014/main" id="{ECF2D998-C1A9-4187-9DE9-B00F609809C8}"/>
              </a:ext>
            </a:extLst>
          </p:cNvPr>
          <p:cNvSpPr>
            <a:spLocks noGrp="1" noChangeArrowheads="1"/>
          </p:cNvSpPr>
          <p:nvPr>
            <p:ph type="subTitle" idx="1"/>
          </p:nvPr>
        </p:nvSpPr>
        <p:spPr>
          <a:xfrm>
            <a:off x="1116013" y="4797425"/>
            <a:ext cx="6985000" cy="1849438"/>
          </a:xfrm>
        </p:spPr>
        <p:txBody>
          <a:bodyPr/>
          <a:lstStyle/>
          <a:p>
            <a:pPr eaLnBrk="1" hangingPunct="1"/>
            <a:r>
              <a:rPr lang="de-DE" altLang="de-DE" sz="2800" b="1">
                <a:solidFill>
                  <a:schemeClr val="tx1"/>
                </a:solidFill>
              </a:rPr>
              <a:t>im HAP Grieshaber Gymnasium</a:t>
            </a:r>
          </a:p>
          <a:p>
            <a:pPr eaLnBrk="1" hangingPunct="1"/>
            <a:r>
              <a:rPr lang="de-DE" altLang="de-DE" sz="2800" b="1">
                <a:solidFill>
                  <a:schemeClr val="tx1"/>
                </a:solidFill>
              </a:rPr>
              <a:t>Referenten: J. Heer &amp; A. Schönberger</a:t>
            </a:r>
          </a:p>
        </p:txBody>
      </p:sp>
    </p:spTree>
  </p:cSld>
  <p:clrMapOvr>
    <a:masterClrMapping/>
  </p:clrMapOvr>
  <p:transition spd="med" advTm="180038">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Group 1026">
            <a:extLst>
              <a:ext uri="{FF2B5EF4-FFF2-40B4-BE49-F238E27FC236}">
                <a16:creationId xmlns:a16="http://schemas.microsoft.com/office/drawing/2014/main" id="{FC2B0FCB-3C28-45B6-AA22-FF549A99C3B9}"/>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rgbClr val="5F5F5F"/>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bl>
          </a:graphicData>
        </a:graphic>
      </p:graphicFrame>
      <p:sp>
        <p:nvSpPr>
          <p:cNvPr id="11283" name="Text Box 1044">
            <a:extLst>
              <a:ext uri="{FF2B5EF4-FFF2-40B4-BE49-F238E27FC236}">
                <a16:creationId xmlns:a16="http://schemas.microsoft.com/office/drawing/2014/main" id="{72C46512-9509-4B52-8E72-CD61B8535FDF}"/>
              </a:ext>
            </a:extLst>
          </p:cNvPr>
          <p:cNvSpPr txBox="1">
            <a:spLocks noChangeArrowheads="1"/>
          </p:cNvSpPr>
          <p:nvPr/>
        </p:nvSpPr>
        <p:spPr bwMode="auto">
          <a:xfrm>
            <a:off x="395536" y="1484784"/>
            <a:ext cx="8640960" cy="3924151"/>
          </a:xfrm>
          <a:prstGeom prst="rect">
            <a:avLst/>
          </a:prstGeom>
          <a:noFill/>
          <a:ln>
            <a:noFill/>
          </a:ln>
        </p:spPr>
        <p:txBody>
          <a:bodyPr wrap="square">
            <a:spAutoFit/>
          </a:bodyPr>
          <a:lstStyle>
            <a:lvl1pPr eaLnBrk="0" hangingPunct="0">
              <a:spcBef>
                <a:spcPct val="20000"/>
              </a:spcBef>
              <a:buChar char="•"/>
              <a:defRPr sz="3200">
                <a:solidFill>
                  <a:srgbClr val="5F5F5F"/>
                </a:solidFill>
                <a:latin typeface="Arial" charset="0"/>
              </a:defRPr>
            </a:lvl1pPr>
            <a:lvl2pPr marL="742950" indent="-285750" eaLnBrk="0" hangingPunct="0">
              <a:spcBef>
                <a:spcPct val="20000"/>
              </a:spcBef>
              <a:buChar char="–"/>
              <a:defRPr sz="2800">
                <a:solidFill>
                  <a:srgbClr val="5F5F5F"/>
                </a:solidFill>
                <a:latin typeface="Arial" charset="0"/>
              </a:defRPr>
            </a:lvl2pPr>
            <a:lvl3pPr marL="1143000" indent="-228600" eaLnBrk="0" hangingPunct="0">
              <a:spcBef>
                <a:spcPct val="20000"/>
              </a:spcBef>
              <a:buChar char="•"/>
              <a:defRPr sz="2400">
                <a:solidFill>
                  <a:srgbClr val="5F5F5F"/>
                </a:solidFill>
                <a:latin typeface="Arial" charset="0"/>
              </a:defRPr>
            </a:lvl3pPr>
            <a:lvl4pPr marL="1600200" indent="-228600" eaLnBrk="0" hangingPunct="0">
              <a:spcBef>
                <a:spcPct val="20000"/>
              </a:spcBef>
              <a:buChar char="–"/>
              <a:defRPr sz="2000">
                <a:solidFill>
                  <a:srgbClr val="5F5F5F"/>
                </a:solidFill>
                <a:latin typeface="Arial" charset="0"/>
              </a:defRPr>
            </a:lvl4pPr>
            <a:lvl5pPr marL="2057400" indent="-228600" eaLnBrk="0" hangingPunct="0">
              <a:spcBef>
                <a:spcPct val="20000"/>
              </a:spcBef>
              <a:buChar char="»"/>
              <a:defRPr sz="2000">
                <a:solidFill>
                  <a:srgbClr val="5F5F5F"/>
                </a:solidFill>
                <a:latin typeface="Arial" charset="0"/>
              </a:defRPr>
            </a:lvl5pPr>
            <a:lvl6pPr marL="2514600" indent="-228600" eaLnBrk="0" fontAlgn="base" hangingPunct="0">
              <a:spcBef>
                <a:spcPct val="20000"/>
              </a:spcBef>
              <a:spcAft>
                <a:spcPct val="0"/>
              </a:spcAft>
              <a:buChar char="»"/>
              <a:defRPr sz="2000">
                <a:solidFill>
                  <a:srgbClr val="5F5F5F"/>
                </a:solidFill>
                <a:latin typeface="Arial" charset="0"/>
              </a:defRPr>
            </a:lvl6pPr>
            <a:lvl7pPr marL="2971800" indent="-228600" eaLnBrk="0" fontAlgn="base" hangingPunct="0">
              <a:spcBef>
                <a:spcPct val="20000"/>
              </a:spcBef>
              <a:spcAft>
                <a:spcPct val="0"/>
              </a:spcAft>
              <a:buChar char="»"/>
              <a:defRPr sz="2000">
                <a:solidFill>
                  <a:srgbClr val="5F5F5F"/>
                </a:solidFill>
                <a:latin typeface="Arial" charset="0"/>
              </a:defRPr>
            </a:lvl7pPr>
            <a:lvl8pPr marL="3429000" indent="-228600" eaLnBrk="0" fontAlgn="base" hangingPunct="0">
              <a:spcBef>
                <a:spcPct val="20000"/>
              </a:spcBef>
              <a:spcAft>
                <a:spcPct val="0"/>
              </a:spcAft>
              <a:buChar char="»"/>
              <a:defRPr sz="2000">
                <a:solidFill>
                  <a:srgbClr val="5F5F5F"/>
                </a:solidFill>
                <a:latin typeface="Arial" charset="0"/>
              </a:defRPr>
            </a:lvl8pPr>
            <a:lvl9pPr marL="3886200" indent="-228600" eaLnBrk="0" fontAlgn="base" hangingPunct="0">
              <a:spcBef>
                <a:spcPct val="20000"/>
              </a:spcBef>
              <a:spcAft>
                <a:spcPct val="0"/>
              </a:spcAft>
              <a:buChar char="»"/>
              <a:defRPr sz="2000">
                <a:solidFill>
                  <a:srgbClr val="5F5F5F"/>
                </a:solidFill>
                <a:latin typeface="Arial" charset="0"/>
              </a:defRPr>
            </a:lvl9pPr>
          </a:lstStyle>
          <a:p>
            <a:pPr algn="ctr" eaLnBrk="1" hangingPunct="1">
              <a:spcBef>
                <a:spcPct val="50000"/>
              </a:spcBef>
              <a:buFontTx/>
              <a:buNone/>
              <a:defRPr/>
            </a:pPr>
            <a:r>
              <a:rPr lang="de-DE" altLang="de-DE" sz="2800" b="1" dirty="0">
                <a:solidFill>
                  <a:schemeClr val="tx1"/>
                </a:solidFill>
              </a:rPr>
              <a:t>Kursanzahl und Wochenstunden</a:t>
            </a:r>
          </a:p>
          <a:p>
            <a:pPr marL="177800" indent="-177800" eaLnBrk="1" hangingPunct="1">
              <a:spcBef>
                <a:spcPct val="50000"/>
              </a:spcBef>
              <a:defRPr/>
            </a:pPr>
            <a:r>
              <a:rPr lang="de-DE" altLang="de-DE" sz="2600" b="1" dirty="0">
                <a:solidFill>
                  <a:schemeClr val="tx1"/>
                </a:solidFill>
              </a:rPr>
              <a:t> zwölf 5-stündige Kurse 				              (3 Leistungsfächer x 4 Halbjahre/Kurse = 12 Kurse)</a:t>
            </a:r>
          </a:p>
          <a:p>
            <a:pPr marL="177800" indent="-177800" eaLnBrk="1" hangingPunct="1">
              <a:spcBef>
                <a:spcPct val="50000"/>
              </a:spcBef>
              <a:defRPr/>
            </a:pPr>
            <a:r>
              <a:rPr lang="de-DE" altLang="de-DE" sz="2600" b="1" dirty="0">
                <a:solidFill>
                  <a:schemeClr val="tx1"/>
                </a:solidFill>
              </a:rPr>
              <a:t>mind. 30 Kurse in weiteren Fächern </a:t>
            </a:r>
            <a:endParaRPr lang="de-DE" altLang="de-DE" sz="2600" dirty="0">
              <a:solidFill>
                <a:schemeClr val="tx1"/>
              </a:solidFill>
            </a:endParaRPr>
          </a:p>
          <a:p>
            <a:pPr marL="182563" indent="-182563" eaLnBrk="1" hangingPunct="1">
              <a:spcBef>
                <a:spcPct val="50000"/>
              </a:spcBef>
              <a:defRPr/>
            </a:pPr>
            <a:r>
              <a:rPr lang="de-DE" altLang="de-DE" sz="2600" b="1" dirty="0">
                <a:solidFill>
                  <a:schemeClr val="tx1"/>
                </a:solidFill>
              </a:rPr>
              <a:t>durchschnittlich 32 Wochenstunden pro Halbjahr (AGs werden mitgezählt), i.d.R. automatisch durch die 42 Pflichtkurse erfüllt; 34 - 34 - 30 - 30 z.B. auch möglich</a:t>
            </a:r>
          </a:p>
        </p:txBody>
      </p:sp>
    </p:spTree>
    <p:custDataLst>
      <p:tags r:id="rId1"/>
    </p:custDataLst>
  </p:cSld>
  <p:clrMapOvr>
    <a:masterClrMapping/>
  </p:clrMapOvr>
  <p:transition spd="med" advTm="122037">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55D70B8F-89A4-4C3E-A088-D5B743EFFB8A}"/>
              </a:ext>
            </a:extLst>
          </p:cNvPr>
          <p:cNvSpPr txBox="1">
            <a:spLocks noGrp="1"/>
          </p:cNvSpPr>
          <p:nvPr>
            <p:ph idx="1"/>
          </p:nvPr>
        </p:nvSpPr>
        <p:spPr>
          <a:xfrm>
            <a:off x="107950" y="115888"/>
            <a:ext cx="4392613" cy="523875"/>
          </a:xfrm>
          <a:solidFill>
            <a:schemeClr val="accent5">
              <a:lumMod val="20000"/>
              <a:lumOff val="80000"/>
            </a:schemeClr>
          </a:solidFill>
          <a:ln>
            <a:solidFill>
              <a:schemeClr val="tx1"/>
            </a:solidFill>
          </a:ln>
        </p:spPr>
        <p:txBody>
          <a:bodyPr rtlCol="0">
            <a:spAutoFit/>
          </a:bodyPr>
          <a:lstStyle/>
          <a:p>
            <a:pPr algn="ctr">
              <a:buFontTx/>
              <a:buNone/>
              <a:defRPr/>
            </a:pPr>
            <a:r>
              <a:rPr lang="de-DE" sz="2800" b="1" dirty="0"/>
              <a:t>Belegungspflicht</a:t>
            </a:r>
          </a:p>
        </p:txBody>
      </p:sp>
      <p:sp>
        <p:nvSpPr>
          <p:cNvPr id="6" name="Textfeld 5">
            <a:extLst>
              <a:ext uri="{FF2B5EF4-FFF2-40B4-BE49-F238E27FC236}">
                <a16:creationId xmlns:a16="http://schemas.microsoft.com/office/drawing/2014/main" id="{01505341-62B5-46FC-A286-A6863879D520}"/>
              </a:ext>
            </a:extLst>
          </p:cNvPr>
          <p:cNvSpPr txBox="1"/>
          <p:nvPr/>
        </p:nvSpPr>
        <p:spPr>
          <a:xfrm>
            <a:off x="4572000" y="115888"/>
            <a:ext cx="4464050" cy="523875"/>
          </a:xfrm>
          <a:prstGeom prst="rect">
            <a:avLst/>
          </a:prstGeom>
          <a:solidFill>
            <a:schemeClr val="accent6">
              <a:lumMod val="20000"/>
              <a:lumOff val="80000"/>
            </a:schemeClr>
          </a:solidFill>
          <a:ln>
            <a:solidFill>
              <a:schemeClr val="tx1"/>
            </a:solid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Anrechnungspflicht</a:t>
            </a:r>
          </a:p>
        </p:txBody>
      </p:sp>
      <p:sp>
        <p:nvSpPr>
          <p:cNvPr id="8" name="Textfeld 7">
            <a:extLst>
              <a:ext uri="{FF2B5EF4-FFF2-40B4-BE49-F238E27FC236}">
                <a16:creationId xmlns:a16="http://schemas.microsoft.com/office/drawing/2014/main" id="{BC332C63-EC56-46F1-B07E-AE8981A1E15E}"/>
              </a:ext>
            </a:extLst>
          </p:cNvPr>
          <p:cNvSpPr txBox="1"/>
          <p:nvPr/>
        </p:nvSpPr>
        <p:spPr>
          <a:xfrm>
            <a:off x="107950" y="765175"/>
            <a:ext cx="4392613" cy="5778500"/>
          </a:xfrm>
          <a:prstGeom prst="rect">
            <a:avLst/>
          </a:prstGeom>
          <a:solidFill>
            <a:schemeClr val="accent5">
              <a:lumMod val="20000"/>
              <a:lumOff val="80000"/>
            </a:schemeClr>
          </a:solidFill>
          <a:ln>
            <a:solidFill>
              <a:schemeClr val="tx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als Basisfach (wenn nicht LF):</a:t>
            </a:r>
          </a:p>
          <a:p>
            <a:pPr marL="266700" marR="0" lvl="1" indent="-26670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de-DE"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Deutsch (4)</a:t>
            </a:r>
          </a:p>
          <a:p>
            <a:pPr marL="285750" marR="0" lvl="0" indent="-285750" algn="l" defTabSz="914400" rtl="0" eaLnBrk="0" fontAlgn="base" latinLnBrk="0" hangingPunct="0">
              <a:lnSpc>
                <a:spcPct val="100000"/>
              </a:lnSpc>
              <a:spcBef>
                <a:spcPct val="0"/>
              </a:spcBef>
              <a:spcAft>
                <a:spcPts val="300"/>
              </a:spcAft>
              <a:buClrTx/>
              <a:buSzTx/>
              <a:buFont typeface="Arial" pitchFamily="34" charset="0"/>
              <a:buChar char="•"/>
              <a:tabLst/>
              <a:defRPr/>
            </a:pPr>
            <a:r>
              <a:rPr kumimoji="0" lang="de-DE"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Mathematik (4)</a:t>
            </a:r>
          </a:p>
          <a:p>
            <a:pPr marL="285750" marR="0" lvl="0" indent="-285750" algn="l" defTabSz="914400" rtl="0" eaLnBrk="0" fontAlgn="base" latinLnBrk="0" hangingPunct="0">
              <a:lnSpc>
                <a:spcPct val="100000"/>
              </a:lnSpc>
              <a:spcBef>
                <a:spcPct val="0"/>
              </a:spcBef>
              <a:spcAft>
                <a:spcPts val="300"/>
              </a:spcAft>
              <a:buClrTx/>
              <a:buSzTx/>
              <a:buFont typeface="Arial" pitchFamily="34" charset="0"/>
              <a:buChar char="•"/>
              <a:tabLst/>
              <a:defRPr/>
            </a:pPr>
            <a:r>
              <a:rPr kumimoji="0" lang="de-DE"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FS (4) (vor Kl. 9 begonnen)</a:t>
            </a:r>
          </a:p>
          <a:p>
            <a:pPr marL="285750" marR="0" lvl="0" indent="-285750" algn="l" defTabSz="914400" rtl="0" eaLnBrk="0" fontAlgn="base" latinLnBrk="0" hangingPunct="0">
              <a:lnSpc>
                <a:spcPct val="100000"/>
              </a:lnSpc>
              <a:spcBef>
                <a:spcPct val="0"/>
              </a:spcBef>
              <a:spcAft>
                <a:spcPts val="300"/>
              </a:spcAft>
              <a:buClrTx/>
              <a:buSzTx/>
              <a:buFont typeface="Arial" pitchFamily="34" charset="0"/>
              <a:buChar char="•"/>
              <a:tabLst/>
              <a:defRPr/>
            </a:pPr>
            <a:r>
              <a:rPr kumimoji="0" lang="de-DE"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NW (4)</a:t>
            </a:r>
          </a:p>
          <a:p>
            <a:pPr marL="285750" marR="0" lvl="0" indent="-285750" algn="l" defTabSz="914400" rtl="0" eaLnBrk="0" fontAlgn="base" latinLnBrk="0" hangingPunct="0">
              <a:lnSpc>
                <a:spcPct val="100000"/>
              </a:lnSpc>
              <a:spcBef>
                <a:spcPct val="0"/>
              </a:spcBef>
              <a:spcAft>
                <a:spcPts val="300"/>
              </a:spcAft>
              <a:buClrTx/>
              <a:buSzTx/>
              <a:buFont typeface="Arial" pitchFamily="34" charset="0"/>
              <a:buChar char="•"/>
              <a:tabLst/>
              <a:defRPr/>
            </a:pPr>
            <a:r>
              <a:rPr kumimoji="0" lang="de-DE"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eine weitere FS/NW (4)</a:t>
            </a:r>
          </a:p>
          <a:p>
            <a:pPr marL="285750" marR="0" lvl="0" indent="-285750" algn="l" defTabSz="914400" rtl="0" eaLnBrk="0" fontAlgn="base" latinLnBrk="0" hangingPunct="0">
              <a:lnSpc>
                <a:spcPct val="100000"/>
              </a:lnSpc>
              <a:spcBef>
                <a:spcPct val="0"/>
              </a:spcBef>
              <a:spcAft>
                <a:spcPts val="300"/>
              </a:spcAft>
              <a:buClrTx/>
              <a:buSzTx/>
              <a:buFont typeface="Arial" pitchFamily="34" charset="0"/>
              <a:buChar char="•"/>
              <a:tabLst/>
              <a:defRPr/>
            </a:pPr>
            <a:r>
              <a:rPr kumimoji="0" lang="de-DE"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BK/Mus (4)</a:t>
            </a:r>
          </a:p>
          <a:p>
            <a:pPr marL="285750" marR="0" lvl="0" indent="-285750" algn="l" defTabSz="914400" rtl="0" eaLnBrk="0" fontAlgn="base" latinLnBrk="0" hangingPunct="0">
              <a:lnSpc>
                <a:spcPct val="100000"/>
              </a:lnSpc>
              <a:spcBef>
                <a:spcPct val="0"/>
              </a:spcBef>
              <a:spcAft>
                <a:spcPts val="300"/>
              </a:spcAft>
              <a:buClrTx/>
              <a:buSzTx/>
              <a:buFont typeface="Arial" pitchFamily="34" charset="0"/>
              <a:buChar char="•"/>
              <a:tabLst/>
              <a:defRPr/>
            </a:pPr>
            <a:r>
              <a:rPr kumimoji="0" lang="de-DE"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Geschichte (4)</a:t>
            </a:r>
          </a:p>
          <a:p>
            <a:pPr marL="285750" marR="0" lvl="0" indent="-285750" algn="l" defTabSz="914400" rtl="0" eaLnBrk="0" fontAlgn="base" latinLnBrk="0" hangingPunct="0">
              <a:lnSpc>
                <a:spcPct val="100000"/>
              </a:lnSpc>
              <a:spcBef>
                <a:spcPct val="0"/>
              </a:spcBef>
              <a:spcAft>
                <a:spcPts val="300"/>
              </a:spcAft>
              <a:buClrTx/>
              <a:buSzTx/>
              <a:buFont typeface="Arial" pitchFamily="34" charset="0"/>
              <a:buChar char="•"/>
              <a:tabLst/>
              <a:defRPr/>
            </a:pPr>
            <a:r>
              <a:rPr kumimoji="0" lang="de-DE"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GK/Geo (2+2) (außer bei LF WI)</a:t>
            </a:r>
          </a:p>
          <a:p>
            <a:pPr marL="285750" marR="0" lvl="0" indent="-285750" algn="l" defTabSz="914400" rtl="0" eaLnBrk="0" fontAlgn="base" latinLnBrk="0" hangingPunct="0">
              <a:lnSpc>
                <a:spcPct val="100000"/>
              </a:lnSpc>
              <a:spcBef>
                <a:spcPct val="0"/>
              </a:spcBef>
              <a:spcAft>
                <a:spcPts val="300"/>
              </a:spcAft>
              <a:buClrTx/>
              <a:buSzTx/>
              <a:buFont typeface="Arial" pitchFamily="34" charset="0"/>
              <a:buChar char="•"/>
              <a:tabLst/>
              <a:defRPr/>
            </a:pPr>
            <a:r>
              <a:rPr kumimoji="0" lang="de-DE"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Religion/Ethik (4)</a:t>
            </a:r>
          </a:p>
          <a:p>
            <a:pPr marL="285750" marR="0" lvl="0" indent="-285750" algn="l" defTabSz="914400" rtl="0" eaLnBrk="0" fontAlgn="base" latinLnBrk="0" hangingPunct="0">
              <a:lnSpc>
                <a:spcPct val="100000"/>
              </a:lnSpc>
              <a:spcBef>
                <a:spcPct val="0"/>
              </a:spcBef>
              <a:spcAft>
                <a:spcPts val="300"/>
              </a:spcAft>
              <a:buClrTx/>
              <a:buSzTx/>
              <a:buFont typeface="Arial" pitchFamily="34" charset="0"/>
              <a:buChar char="•"/>
              <a:tabLst/>
              <a:defRPr/>
            </a:pPr>
            <a:r>
              <a:rPr kumimoji="0" lang="de-DE"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Sport (4)</a:t>
            </a:r>
          </a:p>
          <a:p>
            <a:pPr marL="285750" marR="0" lvl="0" indent="-285750"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r>
              <a:rPr kumimoji="0" lang="de-DE" sz="2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panose="05000000000000000000" pitchFamily="2" charset="2"/>
              </a:rPr>
              <a:t>12 Kurse in LF </a:t>
            </a:r>
          </a:p>
          <a:p>
            <a:pPr marL="0" marR="0" lvl="0" indent="0" algn="l" defTabSz="914400" rtl="0" eaLnBrk="0" fontAlgn="base" latinLnBrk="0" hangingPunct="0">
              <a:lnSpc>
                <a:spcPct val="100000"/>
              </a:lnSpc>
              <a:spcBef>
                <a:spcPct val="0"/>
              </a:spcBef>
              <a:spcAft>
                <a:spcPts val="300"/>
              </a:spcAft>
              <a:buClrTx/>
              <a:buSzTx/>
              <a:buFontTx/>
              <a:buNone/>
              <a:tabLst>
                <a:tab pos="355600" algn="l"/>
              </a:tabLst>
              <a:defRPr/>
            </a:pPr>
            <a:r>
              <a:rPr kumimoji="0" lang="de-DE" sz="2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panose="05000000000000000000" pitchFamily="2" charset="2"/>
              </a:rPr>
              <a:t>	+ mindestens 30 weitere 	Kurse in Basisfächern</a:t>
            </a:r>
          </a:p>
          <a:p>
            <a:pPr marL="285750" marR="0" lvl="0" indent="-285750"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r>
              <a:rPr kumimoji="0" 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sym typeface="Wingdings" panose="05000000000000000000" pitchFamily="2" charset="2"/>
              </a:rPr>
              <a:t>mindestens 42 </a:t>
            </a:r>
            <a:r>
              <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panose="05000000000000000000" pitchFamily="2" charset="2"/>
              </a:rPr>
              <a:t>Kurse insges.</a:t>
            </a:r>
            <a:endPar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 name="Textfeld 9">
            <a:extLst>
              <a:ext uri="{FF2B5EF4-FFF2-40B4-BE49-F238E27FC236}">
                <a16:creationId xmlns:a16="http://schemas.microsoft.com/office/drawing/2014/main" id="{F5BFA0FF-0FFE-448F-921D-001ED336A470}"/>
              </a:ext>
            </a:extLst>
          </p:cNvPr>
          <p:cNvSpPr txBox="1"/>
          <p:nvPr/>
        </p:nvSpPr>
        <p:spPr>
          <a:xfrm>
            <a:off x="4572000" y="765175"/>
            <a:ext cx="4464050" cy="5778500"/>
          </a:xfrm>
          <a:prstGeom prst="rect">
            <a:avLst/>
          </a:prstGeom>
          <a:solidFill>
            <a:schemeClr val="accent6">
              <a:lumMod val="20000"/>
              <a:lumOff val="80000"/>
            </a:schemeClr>
          </a:solidFill>
          <a:ln>
            <a:solidFill>
              <a:schemeClr val="tx1"/>
            </a:solidFill>
          </a:ln>
        </p:spPr>
        <p:txBody>
          <a:bodyPr>
            <a:spAutoFit/>
          </a:bodyPr>
          <a:lstStyle/>
          <a:p>
            <a:pPr marL="285750" marR="0" lvl="0" indent="-285750" algn="l" defTabSz="914400" rtl="0" eaLnBrk="0" fontAlgn="base" latinLnBrk="0" hangingPunct="0">
              <a:lnSpc>
                <a:spcPct val="100000"/>
              </a:lnSpc>
              <a:spcBef>
                <a:spcPct val="0"/>
              </a:spcBef>
              <a:spcAft>
                <a:spcPct val="0"/>
              </a:spcAft>
              <a:buClrTx/>
              <a:buSzTx/>
              <a:buFontTx/>
              <a:buNone/>
              <a:tabLst/>
              <a:defRPr/>
            </a:pPr>
            <a:r>
              <a:rPr kumimoji="0" lang="de-DE" sz="2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je 4 Kurse in den 3 LF</a:t>
            </a:r>
          </a:p>
          <a:p>
            <a:pPr marL="285750" marR="0" lvl="0" indent="-285750"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r>
              <a:rPr kumimoji="0" lang="de-DE"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Deutsch (4)</a:t>
            </a:r>
          </a:p>
          <a:p>
            <a:pPr marL="285750" marR="0" lvl="0" indent="-285750"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r>
              <a:rPr kumimoji="0" lang="de-DE"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Mathematik (4)</a:t>
            </a:r>
          </a:p>
          <a:p>
            <a:pPr marL="285750" marR="0" lvl="0" indent="-285750"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r>
              <a:rPr kumimoji="0" lang="de-DE"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FS (4) </a:t>
            </a:r>
          </a:p>
          <a:p>
            <a:pPr marL="285750" marR="0" lvl="0" indent="-285750"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r>
              <a:rPr kumimoji="0" lang="de-DE"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NW (4)</a:t>
            </a:r>
          </a:p>
          <a:p>
            <a:pPr marL="285750" marR="0" lvl="0" indent="-285750"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r>
              <a:rPr kumimoji="0" lang="de-DE"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eine weitere FS/NW (4)</a:t>
            </a:r>
          </a:p>
          <a:p>
            <a:pPr marL="285750" marR="0" lvl="0" indent="-285750"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r>
              <a:rPr kumimoji="0" lang="de-DE"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BK/Mus (2)</a:t>
            </a:r>
          </a:p>
          <a:p>
            <a:pPr marL="285750" marR="0" lvl="0" indent="-285750"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r>
              <a:rPr kumimoji="0" lang="de-DE"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Geschichte (4)</a:t>
            </a:r>
          </a:p>
          <a:p>
            <a:pPr marL="285750" marR="0" lvl="0" indent="-285750"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r>
              <a:rPr kumimoji="0" lang="de-DE"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GK/Geo (2+2), (außer bei LF WI)</a:t>
            </a:r>
          </a:p>
          <a:p>
            <a:pPr marL="285750" marR="0" lvl="0" indent="-285750"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r>
              <a:rPr kumimoji="0" lang="de-DE"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Kurse der mündlichen Prüfungsfächer</a:t>
            </a:r>
          </a:p>
          <a:p>
            <a:pPr marL="285750" marR="0" lvl="0" indent="-285750"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r>
              <a:rPr kumimoji="0" lang="de-DE" sz="2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panose="05000000000000000000" pitchFamily="2" charset="2"/>
              </a:rPr>
              <a:t>12 Kurse in LF</a:t>
            </a:r>
            <a:br>
              <a:rPr kumimoji="0" lang="de-DE" sz="2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panose="05000000000000000000" pitchFamily="2" charset="2"/>
              </a:rPr>
            </a:br>
            <a:r>
              <a:rPr kumimoji="0" lang="de-DE" sz="2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panose="05000000000000000000" pitchFamily="2" charset="2"/>
              </a:rPr>
              <a:t>+ 28 weitere Kurse in Basisfächern</a:t>
            </a:r>
          </a:p>
          <a:p>
            <a:pPr marL="285750" marR="0" lvl="0" indent="-285750"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r>
              <a:rPr kumimoji="0" 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sym typeface="Wingdings" panose="05000000000000000000" pitchFamily="2" charset="2"/>
              </a:rPr>
              <a:t>exakt 40 </a:t>
            </a:r>
            <a:r>
              <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panose="05000000000000000000" pitchFamily="2" charset="2"/>
              </a:rPr>
              <a:t>Kurse insges.</a:t>
            </a:r>
          </a:p>
          <a:p>
            <a:pPr marL="285750" marR="0" lvl="0" indent="-285750"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endPar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ustDataLst>
      <p:tags r:id="rId1"/>
    </p:custDataLst>
  </p:cSld>
  <p:clrMapOvr>
    <a:masterClrMapping/>
  </p:clrMapOvr>
  <p:transition spd="med" advTm="299459">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blinds(horizontal)">
                                      <p:cBhvr>
                                        <p:cTn id="13" dur="500"/>
                                        <p:tgtEl>
                                          <p:spTgt spid="8">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blinds(horizontal)">
                                      <p:cBhvr>
                                        <p:cTn id="16" dur="500"/>
                                        <p:tgtEl>
                                          <p:spTgt spid="8">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blinds(horizontal)">
                                      <p:cBhvr>
                                        <p:cTn id="19" dur="500"/>
                                        <p:tgtEl>
                                          <p:spTgt spid="8">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blinds(horizontal)">
                                      <p:cBhvr>
                                        <p:cTn id="22" dur="500"/>
                                        <p:tgtEl>
                                          <p:spTgt spid="8">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blinds(horizontal)">
                                      <p:cBhvr>
                                        <p:cTn id="25" dur="500"/>
                                        <p:tgtEl>
                                          <p:spTgt spid="8">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blinds(horizontal)">
                                      <p:cBhvr>
                                        <p:cTn id="28" dur="500"/>
                                        <p:tgtEl>
                                          <p:spTgt spid="8">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blinds(horizontal)">
                                      <p:cBhvr>
                                        <p:cTn id="31" dur="500"/>
                                        <p:tgtEl>
                                          <p:spTgt spid="8">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8">
                                            <p:txEl>
                                              <p:pRg st="9" end="9"/>
                                            </p:txEl>
                                          </p:spTgt>
                                        </p:tgtEl>
                                        <p:attrNameLst>
                                          <p:attrName>style.visibility</p:attrName>
                                        </p:attrNameLst>
                                      </p:cBhvr>
                                      <p:to>
                                        <p:strVal val="visible"/>
                                      </p:to>
                                    </p:set>
                                    <p:animEffect transition="in" filter="blinds(horizontal)">
                                      <p:cBhvr>
                                        <p:cTn id="34" dur="500"/>
                                        <p:tgtEl>
                                          <p:spTgt spid="8">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Effect transition="in" filter="blinds(horizontal)">
                                      <p:cBhvr>
                                        <p:cTn id="37" dur="500"/>
                                        <p:tgtEl>
                                          <p:spTgt spid="8">
                                            <p:txEl>
                                              <p:pRg st="10" end="10"/>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8">
                                            <p:txEl>
                                              <p:pRg st="11" end="11"/>
                                            </p:txEl>
                                          </p:spTgt>
                                        </p:tgtEl>
                                        <p:attrNameLst>
                                          <p:attrName>style.visibility</p:attrName>
                                        </p:attrNameLst>
                                      </p:cBhvr>
                                      <p:to>
                                        <p:strVal val="visible"/>
                                      </p:to>
                                    </p:set>
                                    <p:animEffect transition="in" filter="blinds(horizontal)">
                                      <p:cBhvr>
                                        <p:cTn id="40" dur="500"/>
                                        <p:tgtEl>
                                          <p:spTgt spid="8">
                                            <p:txEl>
                                              <p:pRg st="11" end="11"/>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8">
                                            <p:txEl>
                                              <p:pRg st="12" end="12"/>
                                            </p:txEl>
                                          </p:spTgt>
                                        </p:tgtEl>
                                        <p:attrNameLst>
                                          <p:attrName>style.visibility</p:attrName>
                                        </p:attrNameLst>
                                      </p:cBhvr>
                                      <p:to>
                                        <p:strVal val="visible"/>
                                      </p:to>
                                    </p:set>
                                    <p:animEffect transition="in" filter="blinds(horizontal)">
                                      <p:cBhvr>
                                        <p:cTn id="43" dur="500"/>
                                        <p:tgtEl>
                                          <p:spTgt spid="8">
                                            <p:txEl>
                                              <p:pRg st="12" end="12"/>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8">
                                            <p:txEl>
                                              <p:pRg st="13" end="13"/>
                                            </p:txEl>
                                          </p:spTgt>
                                        </p:tgtEl>
                                        <p:attrNameLst>
                                          <p:attrName>style.visibility</p:attrName>
                                        </p:attrNameLst>
                                      </p:cBhvr>
                                      <p:to>
                                        <p:strVal val="visible"/>
                                      </p:to>
                                    </p:set>
                                    <p:animEffect transition="in" filter="blinds(horizontal)">
                                      <p:cBhvr>
                                        <p:cTn id="46" dur="500"/>
                                        <p:tgtEl>
                                          <p:spTgt spid="8">
                                            <p:txEl>
                                              <p:pRg st="13" end="13"/>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Effect transition="in" filter="blinds(horizontal)">
                                      <p:cBhvr>
                                        <p:cTn id="51" dur="500"/>
                                        <p:tgtEl>
                                          <p:spTgt spid="10">
                                            <p:txEl>
                                              <p:pRg st="0" end="0"/>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10">
                                            <p:txEl>
                                              <p:pRg st="1" end="1"/>
                                            </p:txEl>
                                          </p:spTgt>
                                        </p:tgtEl>
                                        <p:attrNameLst>
                                          <p:attrName>style.visibility</p:attrName>
                                        </p:attrNameLst>
                                      </p:cBhvr>
                                      <p:to>
                                        <p:strVal val="visible"/>
                                      </p:to>
                                    </p:set>
                                    <p:animEffect transition="in" filter="blinds(horizontal)">
                                      <p:cBhvr>
                                        <p:cTn id="54" dur="500"/>
                                        <p:tgtEl>
                                          <p:spTgt spid="10">
                                            <p:txEl>
                                              <p:pRg st="1" end="1"/>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10">
                                            <p:txEl>
                                              <p:pRg st="2" end="2"/>
                                            </p:txEl>
                                          </p:spTgt>
                                        </p:tgtEl>
                                        <p:attrNameLst>
                                          <p:attrName>style.visibility</p:attrName>
                                        </p:attrNameLst>
                                      </p:cBhvr>
                                      <p:to>
                                        <p:strVal val="visible"/>
                                      </p:to>
                                    </p:set>
                                    <p:animEffect transition="in" filter="blinds(horizontal)">
                                      <p:cBhvr>
                                        <p:cTn id="57" dur="500"/>
                                        <p:tgtEl>
                                          <p:spTgt spid="10">
                                            <p:txEl>
                                              <p:pRg st="2" end="2"/>
                                            </p:txEl>
                                          </p:spTgt>
                                        </p:tgtEl>
                                      </p:cBhvr>
                                    </p:animEffect>
                                  </p:childTnLst>
                                </p:cTn>
                              </p:par>
                              <p:par>
                                <p:cTn id="58" presetID="3" presetClass="entr" presetSubtype="10" fill="hold" nodeType="withEffect">
                                  <p:stCondLst>
                                    <p:cond delay="0"/>
                                  </p:stCondLst>
                                  <p:childTnLst>
                                    <p:set>
                                      <p:cBhvr>
                                        <p:cTn id="59" dur="1" fill="hold">
                                          <p:stCondLst>
                                            <p:cond delay="0"/>
                                          </p:stCondLst>
                                        </p:cTn>
                                        <p:tgtEl>
                                          <p:spTgt spid="10">
                                            <p:txEl>
                                              <p:pRg st="3" end="3"/>
                                            </p:txEl>
                                          </p:spTgt>
                                        </p:tgtEl>
                                        <p:attrNameLst>
                                          <p:attrName>style.visibility</p:attrName>
                                        </p:attrNameLst>
                                      </p:cBhvr>
                                      <p:to>
                                        <p:strVal val="visible"/>
                                      </p:to>
                                    </p:set>
                                    <p:animEffect transition="in" filter="blinds(horizontal)">
                                      <p:cBhvr>
                                        <p:cTn id="60" dur="500"/>
                                        <p:tgtEl>
                                          <p:spTgt spid="10">
                                            <p:txEl>
                                              <p:pRg st="3" end="3"/>
                                            </p:txEl>
                                          </p:spTgt>
                                        </p:tgtEl>
                                      </p:cBhvr>
                                    </p:animEffect>
                                  </p:childTnLst>
                                </p:cTn>
                              </p:par>
                              <p:par>
                                <p:cTn id="61" presetID="3" presetClass="entr" presetSubtype="10" fill="hold" nodeType="withEffect">
                                  <p:stCondLst>
                                    <p:cond delay="0"/>
                                  </p:stCondLst>
                                  <p:childTnLst>
                                    <p:set>
                                      <p:cBhvr>
                                        <p:cTn id="62" dur="1" fill="hold">
                                          <p:stCondLst>
                                            <p:cond delay="0"/>
                                          </p:stCondLst>
                                        </p:cTn>
                                        <p:tgtEl>
                                          <p:spTgt spid="10">
                                            <p:txEl>
                                              <p:pRg st="4" end="4"/>
                                            </p:txEl>
                                          </p:spTgt>
                                        </p:tgtEl>
                                        <p:attrNameLst>
                                          <p:attrName>style.visibility</p:attrName>
                                        </p:attrNameLst>
                                      </p:cBhvr>
                                      <p:to>
                                        <p:strVal val="visible"/>
                                      </p:to>
                                    </p:set>
                                    <p:animEffect transition="in" filter="blinds(horizontal)">
                                      <p:cBhvr>
                                        <p:cTn id="63" dur="500"/>
                                        <p:tgtEl>
                                          <p:spTgt spid="10">
                                            <p:txEl>
                                              <p:pRg st="4" end="4"/>
                                            </p:txEl>
                                          </p:spTgt>
                                        </p:tgtEl>
                                      </p:cBhvr>
                                    </p:animEffect>
                                  </p:childTnLst>
                                </p:cTn>
                              </p:par>
                              <p:par>
                                <p:cTn id="64" presetID="3" presetClass="entr" presetSubtype="10" fill="hold" nodeType="withEffect">
                                  <p:stCondLst>
                                    <p:cond delay="0"/>
                                  </p:stCondLst>
                                  <p:childTnLst>
                                    <p:set>
                                      <p:cBhvr>
                                        <p:cTn id="65" dur="1" fill="hold">
                                          <p:stCondLst>
                                            <p:cond delay="0"/>
                                          </p:stCondLst>
                                        </p:cTn>
                                        <p:tgtEl>
                                          <p:spTgt spid="10">
                                            <p:txEl>
                                              <p:pRg st="5" end="5"/>
                                            </p:txEl>
                                          </p:spTgt>
                                        </p:tgtEl>
                                        <p:attrNameLst>
                                          <p:attrName>style.visibility</p:attrName>
                                        </p:attrNameLst>
                                      </p:cBhvr>
                                      <p:to>
                                        <p:strVal val="visible"/>
                                      </p:to>
                                    </p:set>
                                    <p:animEffect transition="in" filter="blinds(horizontal)">
                                      <p:cBhvr>
                                        <p:cTn id="66" dur="500"/>
                                        <p:tgtEl>
                                          <p:spTgt spid="10">
                                            <p:txEl>
                                              <p:pRg st="5" end="5"/>
                                            </p:txEl>
                                          </p:spTgt>
                                        </p:tgtEl>
                                      </p:cBhvr>
                                    </p:animEffect>
                                  </p:childTnLst>
                                </p:cTn>
                              </p:par>
                              <p:par>
                                <p:cTn id="67" presetID="3" presetClass="entr" presetSubtype="10" fill="hold" nodeType="withEffect">
                                  <p:stCondLst>
                                    <p:cond delay="0"/>
                                  </p:stCondLst>
                                  <p:childTnLst>
                                    <p:set>
                                      <p:cBhvr>
                                        <p:cTn id="68" dur="1" fill="hold">
                                          <p:stCondLst>
                                            <p:cond delay="0"/>
                                          </p:stCondLst>
                                        </p:cTn>
                                        <p:tgtEl>
                                          <p:spTgt spid="10">
                                            <p:txEl>
                                              <p:pRg st="6" end="6"/>
                                            </p:txEl>
                                          </p:spTgt>
                                        </p:tgtEl>
                                        <p:attrNameLst>
                                          <p:attrName>style.visibility</p:attrName>
                                        </p:attrNameLst>
                                      </p:cBhvr>
                                      <p:to>
                                        <p:strVal val="visible"/>
                                      </p:to>
                                    </p:set>
                                    <p:animEffect transition="in" filter="blinds(horizontal)">
                                      <p:cBhvr>
                                        <p:cTn id="69" dur="500"/>
                                        <p:tgtEl>
                                          <p:spTgt spid="10">
                                            <p:txEl>
                                              <p:pRg st="6" end="6"/>
                                            </p:txEl>
                                          </p:spTgt>
                                        </p:tgtEl>
                                      </p:cBhvr>
                                    </p:animEffect>
                                  </p:childTnLst>
                                </p:cTn>
                              </p:par>
                              <p:par>
                                <p:cTn id="70" presetID="3" presetClass="entr" presetSubtype="10" fill="hold" nodeType="withEffect">
                                  <p:stCondLst>
                                    <p:cond delay="0"/>
                                  </p:stCondLst>
                                  <p:childTnLst>
                                    <p:set>
                                      <p:cBhvr>
                                        <p:cTn id="71" dur="1" fill="hold">
                                          <p:stCondLst>
                                            <p:cond delay="0"/>
                                          </p:stCondLst>
                                        </p:cTn>
                                        <p:tgtEl>
                                          <p:spTgt spid="10">
                                            <p:txEl>
                                              <p:pRg st="7" end="7"/>
                                            </p:txEl>
                                          </p:spTgt>
                                        </p:tgtEl>
                                        <p:attrNameLst>
                                          <p:attrName>style.visibility</p:attrName>
                                        </p:attrNameLst>
                                      </p:cBhvr>
                                      <p:to>
                                        <p:strVal val="visible"/>
                                      </p:to>
                                    </p:set>
                                    <p:animEffect transition="in" filter="blinds(horizontal)">
                                      <p:cBhvr>
                                        <p:cTn id="72" dur="500"/>
                                        <p:tgtEl>
                                          <p:spTgt spid="10">
                                            <p:txEl>
                                              <p:pRg st="7" end="7"/>
                                            </p:txEl>
                                          </p:spTgt>
                                        </p:tgtEl>
                                      </p:cBhvr>
                                    </p:animEffect>
                                  </p:childTnLst>
                                </p:cTn>
                              </p:par>
                              <p:par>
                                <p:cTn id="73" presetID="3" presetClass="entr" presetSubtype="10" fill="hold" nodeType="withEffect">
                                  <p:stCondLst>
                                    <p:cond delay="0"/>
                                  </p:stCondLst>
                                  <p:childTnLst>
                                    <p:set>
                                      <p:cBhvr>
                                        <p:cTn id="74" dur="1" fill="hold">
                                          <p:stCondLst>
                                            <p:cond delay="0"/>
                                          </p:stCondLst>
                                        </p:cTn>
                                        <p:tgtEl>
                                          <p:spTgt spid="10">
                                            <p:txEl>
                                              <p:pRg st="8" end="8"/>
                                            </p:txEl>
                                          </p:spTgt>
                                        </p:tgtEl>
                                        <p:attrNameLst>
                                          <p:attrName>style.visibility</p:attrName>
                                        </p:attrNameLst>
                                      </p:cBhvr>
                                      <p:to>
                                        <p:strVal val="visible"/>
                                      </p:to>
                                    </p:set>
                                    <p:animEffect transition="in" filter="blinds(horizontal)">
                                      <p:cBhvr>
                                        <p:cTn id="75" dur="500"/>
                                        <p:tgtEl>
                                          <p:spTgt spid="10">
                                            <p:txEl>
                                              <p:pRg st="8" end="8"/>
                                            </p:txEl>
                                          </p:spTgt>
                                        </p:tgtEl>
                                      </p:cBhvr>
                                    </p:animEffect>
                                  </p:childTnLst>
                                </p:cTn>
                              </p:par>
                              <p:par>
                                <p:cTn id="76" presetID="3" presetClass="entr" presetSubtype="10" fill="hold" nodeType="withEffect">
                                  <p:stCondLst>
                                    <p:cond delay="0"/>
                                  </p:stCondLst>
                                  <p:childTnLst>
                                    <p:set>
                                      <p:cBhvr>
                                        <p:cTn id="77" dur="1" fill="hold">
                                          <p:stCondLst>
                                            <p:cond delay="0"/>
                                          </p:stCondLst>
                                        </p:cTn>
                                        <p:tgtEl>
                                          <p:spTgt spid="10">
                                            <p:txEl>
                                              <p:pRg st="9" end="9"/>
                                            </p:txEl>
                                          </p:spTgt>
                                        </p:tgtEl>
                                        <p:attrNameLst>
                                          <p:attrName>style.visibility</p:attrName>
                                        </p:attrNameLst>
                                      </p:cBhvr>
                                      <p:to>
                                        <p:strVal val="visible"/>
                                      </p:to>
                                    </p:set>
                                    <p:animEffect transition="in" filter="blinds(horizontal)">
                                      <p:cBhvr>
                                        <p:cTn id="78" dur="500"/>
                                        <p:tgtEl>
                                          <p:spTgt spid="10">
                                            <p:txEl>
                                              <p:pRg st="9" end="9"/>
                                            </p:txEl>
                                          </p:spTgt>
                                        </p:tgtEl>
                                      </p:cBhvr>
                                    </p:animEffect>
                                  </p:childTnLst>
                                </p:cTn>
                              </p:par>
                              <p:par>
                                <p:cTn id="79" presetID="3" presetClass="entr" presetSubtype="10" fill="hold" nodeType="withEffect">
                                  <p:stCondLst>
                                    <p:cond delay="0"/>
                                  </p:stCondLst>
                                  <p:childTnLst>
                                    <p:set>
                                      <p:cBhvr>
                                        <p:cTn id="80" dur="1" fill="hold">
                                          <p:stCondLst>
                                            <p:cond delay="0"/>
                                          </p:stCondLst>
                                        </p:cTn>
                                        <p:tgtEl>
                                          <p:spTgt spid="10">
                                            <p:txEl>
                                              <p:pRg st="10" end="10"/>
                                            </p:txEl>
                                          </p:spTgt>
                                        </p:tgtEl>
                                        <p:attrNameLst>
                                          <p:attrName>style.visibility</p:attrName>
                                        </p:attrNameLst>
                                      </p:cBhvr>
                                      <p:to>
                                        <p:strVal val="visible"/>
                                      </p:to>
                                    </p:set>
                                    <p:animEffect transition="in" filter="blinds(horizontal)">
                                      <p:cBhvr>
                                        <p:cTn id="81" dur="500"/>
                                        <p:tgtEl>
                                          <p:spTgt spid="10">
                                            <p:txEl>
                                              <p:pRg st="10" end="10"/>
                                            </p:txEl>
                                          </p:spTgt>
                                        </p:tgtEl>
                                      </p:cBhvr>
                                    </p:animEffect>
                                  </p:childTnLst>
                                </p:cTn>
                              </p:par>
                              <p:par>
                                <p:cTn id="82" presetID="3" presetClass="entr" presetSubtype="10" fill="hold" nodeType="withEffect">
                                  <p:stCondLst>
                                    <p:cond delay="0"/>
                                  </p:stCondLst>
                                  <p:childTnLst>
                                    <p:set>
                                      <p:cBhvr>
                                        <p:cTn id="83" dur="1" fill="hold">
                                          <p:stCondLst>
                                            <p:cond delay="0"/>
                                          </p:stCondLst>
                                        </p:cTn>
                                        <p:tgtEl>
                                          <p:spTgt spid="10">
                                            <p:txEl>
                                              <p:pRg st="11" end="11"/>
                                            </p:txEl>
                                          </p:spTgt>
                                        </p:tgtEl>
                                        <p:attrNameLst>
                                          <p:attrName>style.visibility</p:attrName>
                                        </p:attrNameLst>
                                      </p:cBhvr>
                                      <p:to>
                                        <p:strVal val="visible"/>
                                      </p:to>
                                    </p:set>
                                    <p:animEffect transition="in" filter="blinds(horizontal)">
                                      <p:cBhvr>
                                        <p:cTn id="84"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87406" y="118890"/>
            <a:ext cx="8346702" cy="6543234"/>
          </a:xfrm>
          <a:prstGeom prst="rect">
            <a:avLst/>
          </a:prstGeom>
        </p:spPr>
      </p:pic>
    </p:spTree>
    <p:extLst>
      <p:ext uri="{BB962C8B-B14F-4D97-AF65-F5344CB8AC3E}">
        <p14:creationId xmlns:p14="http://schemas.microsoft.com/office/powerpoint/2010/main" val="2141370640"/>
      </p:ext>
    </p:extLst>
  </p:cSld>
  <p:clrMapOvr>
    <a:masterClrMapping/>
  </p:clrMapOvr>
  <p:transition spd="med" advTm="23625">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502289" y="764704"/>
            <a:ext cx="8219990" cy="5544616"/>
          </a:xfrm>
          <a:prstGeom prst="rect">
            <a:avLst/>
          </a:prstGeom>
        </p:spPr>
      </p:pic>
    </p:spTree>
    <p:extLst>
      <p:ext uri="{BB962C8B-B14F-4D97-AF65-F5344CB8AC3E}">
        <p14:creationId xmlns:p14="http://schemas.microsoft.com/office/powerpoint/2010/main" val="1635106304"/>
      </p:ext>
    </p:extLst>
  </p:cSld>
  <p:clrMapOvr>
    <a:masterClrMapping/>
  </p:clrMapOvr>
  <p:transition spd="med" advTm="9364">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6" name="Group 26">
            <a:extLst>
              <a:ext uri="{FF2B5EF4-FFF2-40B4-BE49-F238E27FC236}">
                <a16:creationId xmlns:a16="http://schemas.microsoft.com/office/drawing/2014/main" id="{1CF90104-52CD-471C-ACC3-1B32C5AB93CA}"/>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rgbClr val="777777"/>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bl>
          </a:graphicData>
        </a:graphic>
      </p:graphicFrame>
      <p:sp>
        <p:nvSpPr>
          <p:cNvPr id="17427" name="Rectangle 23">
            <a:extLst>
              <a:ext uri="{FF2B5EF4-FFF2-40B4-BE49-F238E27FC236}">
                <a16:creationId xmlns:a16="http://schemas.microsoft.com/office/drawing/2014/main" id="{D3041E8D-8ABF-49BB-9982-2873D4AB3371}"/>
              </a:ext>
            </a:extLst>
          </p:cNvPr>
          <p:cNvSpPr>
            <a:spLocks noChangeArrowheads="1"/>
          </p:cNvSpPr>
          <p:nvPr/>
        </p:nvSpPr>
        <p:spPr bwMode="auto">
          <a:xfrm>
            <a:off x="457200" y="1190625"/>
            <a:ext cx="82296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algn="ctr" eaLnBrk="1" hangingPunct="1">
              <a:spcBef>
                <a:spcPct val="0"/>
              </a:spcBef>
              <a:buFontTx/>
              <a:buNone/>
            </a:pPr>
            <a:r>
              <a:rPr lang="de-DE" altLang="de-DE" sz="2800" b="1">
                <a:solidFill>
                  <a:schemeClr val="tx1"/>
                </a:solidFill>
              </a:rPr>
              <a:t>Schriftliches und mündliches Abitur</a:t>
            </a:r>
          </a:p>
        </p:txBody>
      </p:sp>
      <p:sp>
        <p:nvSpPr>
          <p:cNvPr id="14356" name="Text Box 24">
            <a:extLst>
              <a:ext uri="{FF2B5EF4-FFF2-40B4-BE49-F238E27FC236}">
                <a16:creationId xmlns:a16="http://schemas.microsoft.com/office/drawing/2014/main" id="{79C489E8-FCF2-4832-A77A-A68727F5FB20}"/>
              </a:ext>
            </a:extLst>
          </p:cNvPr>
          <p:cNvSpPr txBox="1">
            <a:spLocks noChangeArrowheads="1"/>
          </p:cNvSpPr>
          <p:nvPr/>
        </p:nvSpPr>
        <p:spPr bwMode="auto">
          <a:xfrm>
            <a:off x="459867" y="2060848"/>
            <a:ext cx="831654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5F5F5F"/>
                </a:solidFill>
                <a:latin typeface="Arial" panose="020B0604020202020204" pitchFamily="34" charset="0"/>
              </a:defRPr>
            </a:lvl1pPr>
            <a:lvl2pPr marL="273050" indent="-2730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algn="ctr" eaLnBrk="1" hangingPunct="1">
              <a:spcBef>
                <a:spcPts val="600"/>
              </a:spcBef>
              <a:buFontTx/>
              <a:buNone/>
            </a:pPr>
            <a:r>
              <a:rPr lang="de-DE" altLang="de-DE" sz="2800" dirty="0">
                <a:solidFill>
                  <a:schemeClr val="tx1"/>
                </a:solidFill>
              </a:rPr>
              <a:t>In der Abiturprüfung wird jeder Schüler in </a:t>
            </a:r>
          </a:p>
          <a:p>
            <a:pPr algn="ctr" eaLnBrk="1" hangingPunct="1">
              <a:spcBef>
                <a:spcPts val="600"/>
              </a:spcBef>
              <a:buFontTx/>
              <a:buNone/>
            </a:pPr>
            <a:r>
              <a:rPr lang="de-DE" altLang="de-DE" sz="2800" b="1" dirty="0">
                <a:solidFill>
                  <a:schemeClr val="tx1"/>
                </a:solidFill>
              </a:rPr>
              <a:t>fünf</a:t>
            </a:r>
            <a:r>
              <a:rPr lang="de-DE" altLang="de-DE" sz="2800" dirty="0">
                <a:solidFill>
                  <a:schemeClr val="tx1"/>
                </a:solidFill>
              </a:rPr>
              <a:t> Fächern geprüft.</a:t>
            </a:r>
          </a:p>
          <a:p>
            <a:pPr eaLnBrk="1" hangingPunct="1">
              <a:spcBef>
                <a:spcPct val="50000"/>
              </a:spcBef>
              <a:buFontTx/>
              <a:buNone/>
            </a:pPr>
            <a:r>
              <a:rPr lang="de-DE" altLang="de-DE" sz="2000" dirty="0">
                <a:solidFill>
                  <a:schemeClr val="tx1"/>
                </a:solidFill>
              </a:rPr>
              <a:t>Es gibt:</a:t>
            </a:r>
          </a:p>
          <a:p>
            <a:pPr eaLnBrk="1" hangingPunct="1">
              <a:spcBef>
                <a:spcPct val="50000"/>
              </a:spcBef>
            </a:pPr>
            <a:r>
              <a:rPr lang="de-DE" altLang="de-DE" sz="2800" dirty="0">
                <a:solidFill>
                  <a:schemeClr val="tx1"/>
                </a:solidFill>
              </a:rPr>
              <a:t> </a:t>
            </a:r>
            <a:r>
              <a:rPr lang="de-DE" altLang="de-DE" sz="2800" b="1" dirty="0">
                <a:solidFill>
                  <a:schemeClr val="tx1"/>
                </a:solidFill>
              </a:rPr>
              <a:t>drei </a:t>
            </a:r>
            <a:r>
              <a:rPr lang="de-DE" altLang="de-DE" sz="2800" dirty="0">
                <a:solidFill>
                  <a:schemeClr val="tx1"/>
                </a:solidFill>
              </a:rPr>
              <a:t>schriftliche Prüfungsfächer (Leistungsfächer)</a:t>
            </a:r>
          </a:p>
          <a:p>
            <a:pPr lvl="1" eaLnBrk="1" hangingPunct="1">
              <a:spcBef>
                <a:spcPct val="50000"/>
              </a:spcBef>
              <a:buFont typeface="Wingdings" panose="05000000000000000000" pitchFamily="2" charset="2"/>
              <a:buChar char="à"/>
            </a:pPr>
            <a:r>
              <a:rPr lang="de-DE" altLang="de-DE" sz="1800" b="1" dirty="0">
                <a:solidFill>
                  <a:schemeClr val="tx1"/>
                </a:solidFill>
              </a:rPr>
              <a:t>Falls E, F oder </a:t>
            </a:r>
            <a:r>
              <a:rPr lang="de-DE" altLang="de-DE" sz="1800" b="1" dirty="0" err="1">
                <a:solidFill>
                  <a:schemeClr val="tx1"/>
                </a:solidFill>
              </a:rPr>
              <a:t>Sp</a:t>
            </a:r>
            <a:r>
              <a:rPr lang="de-DE" altLang="de-DE" sz="1800" b="1" dirty="0">
                <a:solidFill>
                  <a:schemeClr val="tx1"/>
                </a:solidFill>
              </a:rPr>
              <a:t> zusätzlich: </a:t>
            </a:r>
            <a:r>
              <a:rPr lang="de-DE" altLang="de-DE" sz="1800" b="1" u="sng" dirty="0">
                <a:solidFill>
                  <a:schemeClr val="tx1"/>
                </a:solidFill>
              </a:rPr>
              <a:t>Kommunikationsprüfung</a:t>
            </a:r>
            <a:r>
              <a:rPr lang="de-DE" altLang="de-DE" sz="1800" b="1" dirty="0">
                <a:solidFill>
                  <a:schemeClr val="tx1"/>
                </a:solidFill>
              </a:rPr>
              <a:t> </a:t>
            </a:r>
            <a:r>
              <a:rPr lang="de-DE" altLang="de-DE" sz="1800" b="1" dirty="0">
                <a:solidFill>
                  <a:srgbClr val="FF0000"/>
                </a:solidFill>
              </a:rPr>
              <a:t>(zählt 1/4 der schriftlichen Note)</a:t>
            </a:r>
            <a:r>
              <a:rPr lang="de-DE" altLang="de-DE" sz="1800" b="1" dirty="0">
                <a:solidFill>
                  <a:schemeClr val="tx1"/>
                </a:solidFill>
              </a:rPr>
              <a:t>, zu zweit (ca. 20 min) oder allein (ca. 15 min), Festlegung 3.HJ.</a:t>
            </a:r>
          </a:p>
          <a:p>
            <a:pPr marL="266700" lvl="1" indent="-266700" eaLnBrk="1" hangingPunct="1">
              <a:spcBef>
                <a:spcPct val="50000"/>
              </a:spcBef>
              <a:buFont typeface="Arial" panose="020B0604020202020204" pitchFamily="34" charset="0"/>
              <a:buChar char="•"/>
            </a:pPr>
            <a:r>
              <a:rPr lang="de-DE" altLang="de-DE" sz="2800" b="1" dirty="0">
                <a:solidFill>
                  <a:schemeClr val="tx1"/>
                </a:solidFill>
              </a:rPr>
              <a:t>zwei </a:t>
            </a:r>
            <a:r>
              <a:rPr lang="de-DE" altLang="de-DE" sz="2800" dirty="0">
                <a:solidFill>
                  <a:schemeClr val="tx1"/>
                </a:solidFill>
              </a:rPr>
              <a:t>mündliche Prüfungsfächer</a:t>
            </a:r>
            <a:endParaRPr lang="de-DE" altLang="de-DE" sz="2800" b="1" dirty="0">
              <a:solidFill>
                <a:schemeClr val="tx1"/>
              </a:solidFill>
            </a:endParaRPr>
          </a:p>
        </p:txBody>
      </p:sp>
    </p:spTree>
    <p:custDataLst>
      <p:tags r:id="rId1"/>
    </p:custDataLst>
  </p:cSld>
  <p:clrMapOvr>
    <a:masterClrMapping/>
  </p:clrMapOvr>
  <p:transition spd="med" advTm="5801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5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5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5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5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6" name="Group 26">
            <a:extLst>
              <a:ext uri="{FF2B5EF4-FFF2-40B4-BE49-F238E27FC236}">
                <a16:creationId xmlns:a16="http://schemas.microsoft.com/office/drawing/2014/main" id="{7FA276B2-8C23-4DA5-986E-75868E51D5D1}"/>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rgbClr val="777777"/>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bl>
          </a:graphicData>
        </a:graphic>
      </p:graphicFrame>
      <p:sp>
        <p:nvSpPr>
          <p:cNvPr id="18451" name="Rectangle 23">
            <a:extLst>
              <a:ext uri="{FF2B5EF4-FFF2-40B4-BE49-F238E27FC236}">
                <a16:creationId xmlns:a16="http://schemas.microsoft.com/office/drawing/2014/main" id="{6410A8C3-1545-46E0-B81D-11AEEB679494}"/>
              </a:ext>
            </a:extLst>
          </p:cNvPr>
          <p:cNvSpPr>
            <a:spLocks noChangeArrowheads="1"/>
          </p:cNvSpPr>
          <p:nvPr/>
        </p:nvSpPr>
        <p:spPr bwMode="auto">
          <a:xfrm>
            <a:off x="457200" y="1190625"/>
            <a:ext cx="82296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Schriftliches und mündliches Abitur</a:t>
            </a:r>
          </a:p>
        </p:txBody>
      </p:sp>
      <p:sp>
        <p:nvSpPr>
          <p:cNvPr id="14356" name="Text Box 24">
            <a:extLst>
              <a:ext uri="{FF2B5EF4-FFF2-40B4-BE49-F238E27FC236}">
                <a16:creationId xmlns:a16="http://schemas.microsoft.com/office/drawing/2014/main" id="{CEF285EA-D5FB-42DE-8644-004B9856FE2B}"/>
              </a:ext>
            </a:extLst>
          </p:cNvPr>
          <p:cNvSpPr txBox="1">
            <a:spLocks noChangeArrowheads="1"/>
          </p:cNvSpPr>
          <p:nvPr/>
        </p:nvSpPr>
        <p:spPr bwMode="auto">
          <a:xfrm>
            <a:off x="468312" y="2160588"/>
            <a:ext cx="8459787" cy="4192587"/>
          </a:xfrm>
          <a:prstGeom prst="rect">
            <a:avLst/>
          </a:prstGeom>
          <a:noFill/>
          <a:ln>
            <a:noFill/>
          </a:ln>
        </p:spPr>
        <p:txBody>
          <a:bodyPr wrap="square">
            <a:spAutoFit/>
          </a:bodyPr>
          <a:lstStyle>
            <a:lvl1pPr eaLnBrk="0" hangingPunct="0">
              <a:spcBef>
                <a:spcPct val="20000"/>
              </a:spcBef>
              <a:buChar char="•"/>
              <a:defRPr sz="3200">
                <a:solidFill>
                  <a:srgbClr val="5F5F5F"/>
                </a:solidFill>
                <a:latin typeface="Arial" charset="0"/>
              </a:defRPr>
            </a:lvl1pPr>
            <a:lvl2pPr marL="742950" indent="-285750" eaLnBrk="0" hangingPunct="0">
              <a:spcBef>
                <a:spcPct val="20000"/>
              </a:spcBef>
              <a:buChar char="–"/>
              <a:defRPr sz="2800">
                <a:solidFill>
                  <a:srgbClr val="5F5F5F"/>
                </a:solidFill>
                <a:latin typeface="Arial" charset="0"/>
              </a:defRPr>
            </a:lvl2pPr>
            <a:lvl3pPr marL="1143000" indent="-228600" eaLnBrk="0" hangingPunct="0">
              <a:spcBef>
                <a:spcPct val="20000"/>
              </a:spcBef>
              <a:buChar char="•"/>
              <a:defRPr sz="2400">
                <a:solidFill>
                  <a:srgbClr val="5F5F5F"/>
                </a:solidFill>
                <a:latin typeface="Arial" charset="0"/>
              </a:defRPr>
            </a:lvl3pPr>
            <a:lvl4pPr marL="1600200" indent="-228600" eaLnBrk="0" hangingPunct="0">
              <a:spcBef>
                <a:spcPct val="20000"/>
              </a:spcBef>
              <a:buChar char="–"/>
              <a:defRPr sz="2000">
                <a:solidFill>
                  <a:srgbClr val="5F5F5F"/>
                </a:solidFill>
                <a:latin typeface="Arial" charset="0"/>
              </a:defRPr>
            </a:lvl4pPr>
            <a:lvl5pPr marL="2057400" indent="-228600" eaLnBrk="0" hangingPunct="0">
              <a:spcBef>
                <a:spcPct val="20000"/>
              </a:spcBef>
              <a:buChar char="»"/>
              <a:defRPr sz="2000">
                <a:solidFill>
                  <a:srgbClr val="5F5F5F"/>
                </a:solidFill>
                <a:latin typeface="Arial" charset="0"/>
              </a:defRPr>
            </a:lvl5pPr>
            <a:lvl6pPr marL="2514600" indent="-228600" eaLnBrk="0" fontAlgn="base" hangingPunct="0">
              <a:spcBef>
                <a:spcPct val="20000"/>
              </a:spcBef>
              <a:spcAft>
                <a:spcPct val="0"/>
              </a:spcAft>
              <a:buChar char="»"/>
              <a:defRPr sz="2000">
                <a:solidFill>
                  <a:srgbClr val="5F5F5F"/>
                </a:solidFill>
                <a:latin typeface="Arial" charset="0"/>
              </a:defRPr>
            </a:lvl6pPr>
            <a:lvl7pPr marL="2971800" indent="-228600" eaLnBrk="0" fontAlgn="base" hangingPunct="0">
              <a:spcBef>
                <a:spcPct val="20000"/>
              </a:spcBef>
              <a:spcAft>
                <a:spcPct val="0"/>
              </a:spcAft>
              <a:buChar char="»"/>
              <a:defRPr sz="2000">
                <a:solidFill>
                  <a:srgbClr val="5F5F5F"/>
                </a:solidFill>
                <a:latin typeface="Arial" charset="0"/>
              </a:defRPr>
            </a:lvl7pPr>
            <a:lvl8pPr marL="3429000" indent="-228600" eaLnBrk="0" fontAlgn="base" hangingPunct="0">
              <a:spcBef>
                <a:spcPct val="20000"/>
              </a:spcBef>
              <a:spcAft>
                <a:spcPct val="0"/>
              </a:spcAft>
              <a:buChar char="»"/>
              <a:defRPr sz="2000">
                <a:solidFill>
                  <a:srgbClr val="5F5F5F"/>
                </a:solidFill>
                <a:latin typeface="Arial" charset="0"/>
              </a:defRPr>
            </a:lvl8pPr>
            <a:lvl9pPr marL="3886200" indent="-228600" eaLnBrk="0" fontAlgn="base" hangingPunct="0">
              <a:spcBef>
                <a:spcPct val="20000"/>
              </a:spcBef>
              <a:spcAft>
                <a:spcPct val="0"/>
              </a:spcAft>
              <a:buChar char="»"/>
              <a:defRPr sz="2000">
                <a:solidFill>
                  <a:srgbClr val="5F5F5F"/>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sz="2800" b="0" i="0" u="none" strike="noStrike" kern="1200" cap="none" spc="0" normalizeH="0" baseline="0" noProof="0" dirty="0">
                <a:ln>
                  <a:noFill/>
                </a:ln>
                <a:solidFill>
                  <a:srgbClr val="000000"/>
                </a:solidFill>
                <a:effectLst/>
                <a:uLnTx/>
                <a:uFillTx/>
                <a:latin typeface="Arial" charset="0"/>
                <a:ea typeface="+mn-ea"/>
                <a:cs typeface="+mn-cs"/>
              </a:rPr>
              <a:t>Abgedeckt werden müssen: </a:t>
            </a:r>
          </a:p>
          <a:p>
            <a:pPr marL="0" marR="0" lvl="0" indent="0" algn="l" defTabSz="914400" rtl="0" eaLnBrk="0" fontAlgn="base" latinLnBrk="0" hangingPunct="0">
              <a:lnSpc>
                <a:spcPct val="100000"/>
              </a:lnSpc>
              <a:spcBef>
                <a:spcPct val="20000"/>
              </a:spcBef>
              <a:spcAft>
                <a:spcPct val="0"/>
              </a:spcAft>
              <a:buClrTx/>
              <a:buSzTx/>
              <a:buFontTx/>
              <a:buNone/>
              <a:tabLst>
                <a:tab pos="534988" algn="l"/>
              </a:tabLst>
              <a:defRPr/>
            </a:pPr>
            <a:r>
              <a:rPr kumimoji="0" lang="de-DE" sz="2800" b="0" i="0" u="none" strike="noStrike" kern="1200" cap="none" spc="0" normalizeH="0" baseline="0" noProof="0" dirty="0">
                <a:ln>
                  <a:noFill/>
                </a:ln>
                <a:solidFill>
                  <a:srgbClr val="000000"/>
                </a:solidFill>
                <a:effectLst/>
                <a:uLnTx/>
                <a:uFillTx/>
                <a:latin typeface="Arial" charset="0"/>
                <a:ea typeface="+mn-ea"/>
                <a:cs typeface="+mn-cs"/>
              </a:rPr>
              <a:t>- </a:t>
            </a:r>
            <a:r>
              <a:rPr kumimoji="0" lang="de-DE" sz="2800" b="1" i="0" u="none" strike="noStrike" kern="1200" cap="none" spc="0" normalizeH="0" baseline="0" noProof="0" dirty="0">
                <a:ln>
                  <a:noFill/>
                </a:ln>
                <a:solidFill>
                  <a:srgbClr val="000000"/>
                </a:solidFill>
                <a:effectLst/>
                <a:uLnTx/>
                <a:uFillTx/>
                <a:latin typeface="Arial" charset="0"/>
                <a:ea typeface="+mn-ea"/>
                <a:cs typeface="+mn-cs"/>
              </a:rPr>
              <a:t>Deutsch &amp; Mathematik</a:t>
            </a:r>
          </a:p>
          <a:p>
            <a:pPr marL="273050" marR="0" lvl="0" indent="-273050" algn="l" defTabSz="914400" rtl="0" eaLnBrk="0" fontAlgn="base" latinLnBrk="0" hangingPunct="0">
              <a:lnSpc>
                <a:spcPct val="100000"/>
              </a:lnSpc>
              <a:spcBef>
                <a:spcPct val="20000"/>
              </a:spcBef>
              <a:spcAft>
                <a:spcPct val="0"/>
              </a:spcAft>
              <a:buClrTx/>
              <a:buSzTx/>
              <a:buFontTx/>
              <a:buNone/>
              <a:tabLst/>
              <a:defRPr/>
            </a:pPr>
            <a:r>
              <a:rPr kumimoji="0" lang="de-DE" sz="2800" b="0" i="0" u="none" strike="noStrike" kern="1200" cap="none" spc="0" normalizeH="0" baseline="0" noProof="0" dirty="0">
                <a:ln>
                  <a:noFill/>
                </a:ln>
                <a:solidFill>
                  <a:srgbClr val="000000"/>
                </a:solidFill>
                <a:effectLst/>
                <a:uLnTx/>
                <a:uFillTx/>
                <a:latin typeface="Arial" charset="0"/>
                <a:ea typeface="+mn-ea"/>
                <a:cs typeface="+mn-cs"/>
              </a:rPr>
              <a:t>- </a:t>
            </a:r>
            <a:r>
              <a:rPr kumimoji="0" lang="de-DE" sz="2800" b="1" i="0" u="none" strike="noStrike" kern="1200" cap="none" spc="0" normalizeH="0" baseline="0" noProof="0" dirty="0">
                <a:ln>
                  <a:noFill/>
                </a:ln>
                <a:solidFill>
                  <a:srgbClr val="000000"/>
                </a:solidFill>
                <a:effectLst/>
                <a:uLnTx/>
                <a:uFillTx/>
                <a:latin typeface="Arial" charset="0"/>
                <a:ea typeface="+mn-ea"/>
                <a:cs typeface="+mn-cs"/>
              </a:rPr>
              <a:t>mathematisch-naturwissenschaftlicher Bereich </a:t>
            </a:r>
            <a:r>
              <a:rPr kumimoji="0" lang="de-DE" sz="2800" b="0" i="0" u="none" strike="noStrike" kern="1200" cap="none" spc="0" normalizeH="0" baseline="0" noProof="0" dirty="0">
                <a:ln>
                  <a:noFill/>
                </a:ln>
                <a:solidFill>
                  <a:srgbClr val="000000"/>
                </a:solidFill>
                <a:effectLst/>
                <a:uLnTx/>
                <a:uFillTx/>
                <a:latin typeface="Arial" charset="0"/>
                <a:ea typeface="+mn-ea"/>
                <a:cs typeface="+mn-cs"/>
              </a:rPr>
              <a:t>(durch Mathe abgedeckt)</a:t>
            </a:r>
          </a:p>
          <a:p>
            <a:pPr marL="712788" marR="0" lvl="0" indent="-712788" algn="l" defTabSz="914400" rtl="0" eaLnBrk="0" fontAlgn="base" latinLnBrk="0" hangingPunct="0">
              <a:lnSpc>
                <a:spcPct val="100000"/>
              </a:lnSpc>
              <a:spcBef>
                <a:spcPct val="20000"/>
              </a:spcBef>
              <a:spcAft>
                <a:spcPct val="0"/>
              </a:spcAft>
              <a:buClrTx/>
              <a:buSzTx/>
              <a:buFontTx/>
              <a:buNone/>
              <a:tabLst/>
              <a:defRPr/>
            </a:pPr>
            <a:r>
              <a:rPr kumimoji="0" lang="de-DE" sz="2800" b="0" i="0" u="none" strike="noStrike" kern="1200" cap="none" spc="0" normalizeH="0" baseline="0" noProof="0" dirty="0">
                <a:ln>
                  <a:noFill/>
                </a:ln>
                <a:solidFill>
                  <a:srgbClr val="000000"/>
                </a:solidFill>
                <a:effectLst/>
                <a:uLnTx/>
                <a:uFillTx/>
                <a:latin typeface="Arial" charset="0"/>
                <a:ea typeface="+mn-ea"/>
                <a:cs typeface="+mn-cs"/>
              </a:rPr>
              <a:t>- </a:t>
            </a:r>
            <a:r>
              <a:rPr kumimoji="0" lang="de-DE" sz="2800" b="1" i="0" u="none" strike="noStrike" kern="1200" cap="none" spc="0" normalizeH="0" baseline="0" noProof="0" dirty="0">
                <a:ln>
                  <a:noFill/>
                </a:ln>
                <a:solidFill>
                  <a:srgbClr val="000000"/>
                </a:solidFill>
                <a:effectLst/>
                <a:uLnTx/>
                <a:uFillTx/>
                <a:latin typeface="Arial" charset="0"/>
                <a:ea typeface="+mn-ea"/>
                <a:cs typeface="+mn-cs"/>
              </a:rPr>
              <a:t>sprachlicher Bereich </a:t>
            </a:r>
            <a:r>
              <a:rPr kumimoji="0" lang="de-DE" sz="2800" b="0" i="0" u="none" strike="noStrike" kern="1200" cap="none" spc="0" normalizeH="0" baseline="0" noProof="0" dirty="0">
                <a:ln>
                  <a:noFill/>
                </a:ln>
                <a:solidFill>
                  <a:srgbClr val="000000"/>
                </a:solidFill>
                <a:effectLst/>
                <a:uLnTx/>
                <a:uFillTx/>
                <a:latin typeface="Arial" charset="0"/>
                <a:ea typeface="+mn-ea"/>
                <a:cs typeface="+mn-cs"/>
              </a:rPr>
              <a:t>(durch Deutsch abgedeckt)</a:t>
            </a:r>
          </a:p>
          <a:p>
            <a:pPr marL="712788" marR="0" lvl="0" indent="-712788" algn="l" defTabSz="914400" rtl="0" eaLnBrk="0" fontAlgn="base" latinLnBrk="0" hangingPunct="0">
              <a:lnSpc>
                <a:spcPct val="100000"/>
              </a:lnSpc>
              <a:spcBef>
                <a:spcPct val="20000"/>
              </a:spcBef>
              <a:spcAft>
                <a:spcPct val="0"/>
              </a:spcAft>
              <a:buClrTx/>
              <a:buSzTx/>
              <a:buFontTx/>
              <a:buNone/>
              <a:tabLst/>
              <a:defRPr/>
            </a:pPr>
            <a:r>
              <a:rPr kumimoji="0" lang="de-DE" sz="2800" b="0" i="0" u="none" strike="noStrike" kern="1200" cap="none" spc="0" normalizeH="0" baseline="0" noProof="0" dirty="0">
                <a:ln>
                  <a:noFill/>
                </a:ln>
                <a:solidFill>
                  <a:srgbClr val="000000"/>
                </a:solidFill>
                <a:effectLst/>
                <a:uLnTx/>
                <a:uFillTx/>
                <a:latin typeface="Arial" charset="0"/>
                <a:ea typeface="+mn-ea"/>
                <a:cs typeface="+mn-cs"/>
              </a:rPr>
              <a:t>- </a:t>
            </a:r>
            <a:r>
              <a:rPr kumimoji="0" lang="de-DE" sz="2800" b="1" i="0" u="none" strike="noStrike" kern="1200" cap="none" spc="0" normalizeH="0" baseline="0" noProof="0" dirty="0">
                <a:ln>
                  <a:noFill/>
                </a:ln>
                <a:solidFill>
                  <a:srgbClr val="000000"/>
                </a:solidFill>
                <a:effectLst/>
                <a:uLnTx/>
                <a:uFillTx/>
                <a:latin typeface="Arial" charset="0"/>
                <a:ea typeface="+mn-ea"/>
                <a:cs typeface="+mn-cs"/>
              </a:rPr>
              <a:t>gesellschaftswissenschaftlicher Bereich </a:t>
            </a:r>
            <a:r>
              <a:rPr kumimoji="0" lang="de-DE" sz="2400" b="0" i="0" u="none" strike="noStrike" kern="1200" cap="none" spc="0" normalizeH="0" baseline="0" noProof="0" dirty="0">
                <a:ln>
                  <a:noFill/>
                </a:ln>
                <a:solidFill>
                  <a:srgbClr val="000000"/>
                </a:solidFill>
                <a:effectLst/>
                <a:uLnTx/>
                <a:uFillTx/>
                <a:latin typeface="Arial" charset="0"/>
                <a:ea typeface="+mn-ea"/>
                <a:cs typeface="+mn-cs"/>
              </a:rPr>
              <a:t>(</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Geschichte, Geographie, Gemeinschaftskunde, Wirtschaft, Religion oder Ethik oder eine besondere Lernleistung (Seminarkurs) aus diesem Feld)</a:t>
            </a:r>
            <a:endParaRPr kumimoji="0" lang="de-DE" sz="2400" b="0" i="0" u="none" strike="noStrike" kern="1200" cap="none" spc="0" normalizeH="0" baseline="0" noProof="0" dirty="0">
              <a:ln>
                <a:noFill/>
              </a:ln>
              <a:solidFill>
                <a:srgbClr val="000000"/>
              </a:solidFill>
              <a:effectLst/>
              <a:uLnTx/>
              <a:uFillTx/>
              <a:latin typeface="Arial" charset="0"/>
              <a:ea typeface="+mn-ea"/>
              <a:cs typeface="+mn-cs"/>
            </a:endParaRPr>
          </a:p>
        </p:txBody>
      </p:sp>
    </p:spTree>
    <p:custDataLst>
      <p:tags r:id="rId1"/>
    </p:custDataLst>
  </p:cSld>
  <p:clrMapOvr>
    <a:masterClrMapping/>
  </p:clrMapOvr>
  <p:transition spd="med" advTm="41527">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5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5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5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2">
            <a:extLst>
              <a:ext uri="{FF2B5EF4-FFF2-40B4-BE49-F238E27FC236}">
                <a16:creationId xmlns:a16="http://schemas.microsoft.com/office/drawing/2014/main" id="{3A80497E-127A-4C81-983E-1792BC7F7C10}"/>
              </a:ext>
            </a:extLst>
          </p:cNvPr>
          <p:cNvSpPr>
            <a:spLocks noGrp="1" noChangeArrowheads="1"/>
          </p:cNvSpPr>
          <p:nvPr>
            <p:ph type="title"/>
          </p:nvPr>
        </p:nvSpPr>
        <p:spPr>
          <a:xfrm>
            <a:off x="457200" y="-34925"/>
            <a:ext cx="8229600" cy="874713"/>
          </a:xfrm>
        </p:spPr>
        <p:txBody>
          <a:bodyPr/>
          <a:lstStyle/>
          <a:p>
            <a:r>
              <a:rPr lang="de-DE" altLang="de-DE" sz="2800" b="1" dirty="0">
                <a:solidFill>
                  <a:schemeClr val="tx1"/>
                </a:solidFill>
              </a:rPr>
              <a:t>Belegmöglichkeiten Abiturprüfung</a:t>
            </a:r>
          </a:p>
        </p:txBody>
      </p:sp>
      <p:pic>
        <p:nvPicPr>
          <p:cNvPr id="1026" name="Picture 2">
            <a:extLst>
              <a:ext uri="{FF2B5EF4-FFF2-40B4-BE49-F238E27FC236}">
                <a16:creationId xmlns:a16="http://schemas.microsoft.com/office/drawing/2014/main" id="{7756558E-A3FB-45C6-ADC5-4C377AD2D9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5175"/>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advTm="17336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3A86A75C-4F4B-4683-9AE1-C65F6400EC91}">
      <p14:laserTraceLst xmlns:p14="http://schemas.microsoft.com/office/powerpoint/2010/main">
        <p14:tracePtLst>
          <p14:tracePt t="21867" x="3321050" y="6438900"/>
          <p14:tracePt t="26697" x="739775" y="6748463"/>
          <p14:tracePt t="26705" x="698500" y="6624638"/>
          <p14:tracePt t="26712" x="671513" y="6529388"/>
          <p14:tracePt t="26720" x="644525" y="6459538"/>
          <p14:tracePt t="26729" x="617538" y="6378575"/>
          <p14:tracePt t="26737" x="603250" y="6296025"/>
          <p14:tracePt t="26744" x="588963" y="6199188"/>
          <p14:tracePt t="26753" x="561975" y="6130925"/>
          <p14:tracePt t="26760" x="547688" y="6048375"/>
          <p14:tracePt t="26768" x="534988" y="5994400"/>
          <p14:tracePt t="26777" x="520700" y="5911850"/>
          <p14:tracePt t="26784" x="508000" y="5829300"/>
          <p14:tracePt t="26792" x="479425" y="5734050"/>
          <p14:tracePt t="26800" x="452438" y="5664200"/>
          <p14:tracePt t="26808" x="425450" y="5568950"/>
          <p14:tracePt t="26817" x="396875" y="5527675"/>
          <p14:tracePt t="26824" x="384175" y="5472113"/>
          <p14:tracePt t="26838" x="384175" y="5430838"/>
          <p14:tracePt t="26845" x="369888" y="5403850"/>
          <p14:tracePt t="26853" x="369888" y="5376863"/>
          <p14:tracePt t="26860" x="357188" y="5349875"/>
          <p14:tracePt t="26869" x="357188" y="5321300"/>
          <p14:tracePt t="26877" x="357188" y="5308600"/>
          <p14:tracePt t="26884" x="357188" y="5294313"/>
          <p14:tracePt t="26893" x="357188" y="5267325"/>
          <p14:tracePt t="26901" x="357188" y="5238750"/>
          <p14:tracePt t="26909" x="357188" y="5199063"/>
          <p14:tracePt t="26919" x="342900" y="5157788"/>
          <p14:tracePt t="26925" x="342900" y="5102225"/>
          <p14:tracePt t="26936" x="342900" y="5060950"/>
          <p14:tracePt t="26938" x="342900" y="5033963"/>
          <p14:tracePt t="26946" x="342900" y="5019675"/>
          <p14:tracePt t="26953" x="342900" y="4992688"/>
          <p14:tracePt t="26968" x="342900" y="4978400"/>
          <p14:tracePt t="26979" x="342900" y="4951413"/>
          <p14:tracePt t="26984" x="342900" y="4937125"/>
          <p14:tracePt t="26993" x="342900" y="4895850"/>
          <p14:tracePt t="27001" x="342900" y="4868863"/>
          <p14:tracePt t="27010" x="342900" y="4856163"/>
          <p14:tracePt t="27018" x="342900" y="4814888"/>
          <p14:tracePt t="27025" x="342900" y="4786313"/>
          <p14:tracePt t="27035" x="369888" y="4745038"/>
          <p14:tracePt t="27041" x="384175" y="4691063"/>
          <p14:tracePt t="27053" x="384175" y="4649788"/>
          <p14:tracePt t="27057" x="396875" y="4608513"/>
          <p14:tracePt t="27069" x="396875" y="4567238"/>
          <p14:tracePt t="27077" x="411163" y="4525963"/>
          <p14:tracePt t="27085" x="425450" y="4484688"/>
          <p14:tracePt t="27093" x="425450" y="4457700"/>
          <p14:tracePt t="27102" x="425450" y="4430713"/>
          <p14:tracePt t="27109" x="438150" y="4402138"/>
          <p14:tracePt t="27120" x="438150" y="4375150"/>
          <p14:tracePt t="27125" x="452438" y="4321175"/>
          <p14:tracePt t="27128" x="466725" y="4279900"/>
          <p14:tracePt t="27141" x="466725" y="4238625"/>
          <p14:tracePt t="27151" x="466725" y="4183063"/>
          <p14:tracePt t="27157" x="479425" y="4141788"/>
          <p14:tracePt t="27166" x="493713" y="4100513"/>
          <p14:tracePt t="27173" x="493713" y="4059238"/>
          <p14:tracePt t="27182" x="508000" y="4005263"/>
          <p14:tracePt t="27189" x="508000" y="3978275"/>
          <p14:tracePt t="27192" x="508000" y="3937000"/>
          <p14:tracePt t="27205" x="520700" y="3908425"/>
          <p14:tracePt t="27214" x="520700" y="3867150"/>
          <p14:tracePt t="27222" x="520700" y="3854450"/>
          <p14:tracePt t="27230" x="534988" y="3827463"/>
          <p14:tracePt t="27237" x="534988" y="3813175"/>
          <p14:tracePt t="27245" x="534988" y="3798888"/>
          <p14:tracePt t="27253" x="547688" y="3786188"/>
          <p14:tracePt t="27257" x="547688" y="3771900"/>
          <p14:tracePt t="27285" x="547688" y="3757613"/>
          <p14:tracePt t="27293" x="547688" y="3730625"/>
          <p14:tracePt t="27301" x="547688" y="3716338"/>
          <p14:tracePt t="27309" x="561975" y="3689350"/>
          <p14:tracePt t="27319" x="561975" y="3662363"/>
          <p14:tracePt t="27321" x="576263" y="3635375"/>
          <p14:tracePt t="27329" x="576263" y="3621088"/>
          <p14:tracePt t="27341" x="588963" y="3594100"/>
          <p14:tracePt t="27349" x="588963" y="3579813"/>
          <p14:tracePt t="27357" x="588963" y="3565525"/>
          <p14:tracePt t="27366" x="603250" y="3565525"/>
          <p14:tracePt t="27622" x="630238" y="3565525"/>
          <p14:tracePt t="27638" x="644525" y="3552825"/>
          <p14:tracePt t="27653" x="644525" y="3565525"/>
          <p14:tracePt t="27662" x="644525" y="3579813"/>
          <p14:tracePt t="28070" x="644525" y="3565525"/>
          <p14:tracePt t="28094" x="644525" y="3552825"/>
          <p14:tracePt t="28102" x="644525" y="3538538"/>
          <p14:tracePt t="28122" x="644525" y="3524250"/>
          <p14:tracePt t="28146" x="644525" y="3511550"/>
          <p14:tracePt t="28154" x="630238" y="3497263"/>
          <p14:tracePt t="28168" x="630238" y="3470275"/>
          <p14:tracePt t="28173" x="617538" y="3455988"/>
          <p14:tracePt t="28183" x="617538" y="3429000"/>
          <p14:tracePt t="28189" x="617538" y="3414713"/>
          <p14:tracePt t="28197" x="603250" y="3387725"/>
          <p14:tracePt t="28210" x="603250" y="3373438"/>
          <p14:tracePt t="28218" x="588963" y="3373438"/>
          <p14:tracePt t="28230" x="588963" y="3360738"/>
          <p14:tracePt t="28246" x="576263" y="3346450"/>
          <p14:tracePt t="28253" x="576263" y="3333750"/>
          <p14:tracePt t="29217" x="561975" y="3333750"/>
          <p14:tracePt t="29229" x="547688" y="3292475"/>
          <p14:tracePt t="29245" x="534988" y="3278188"/>
          <p14:tracePt t="29254" x="534988" y="3263900"/>
          <p14:tracePt t="29280" x="534988" y="3251200"/>
          <p14:tracePt t="29288" x="534988" y="3236913"/>
          <p14:tracePt t="29310" x="534988" y="3222625"/>
          <p14:tracePt t="29319" x="520700" y="3222625"/>
          <p14:tracePt t="30718" x="520700" y="3209925"/>
          <p14:tracePt t="30725" x="534988" y="3168650"/>
          <p14:tracePt t="30735" x="576263" y="3141663"/>
          <p14:tracePt t="30741" x="603250" y="3127375"/>
          <p14:tracePt t="30750" x="617538" y="3100388"/>
          <p14:tracePt t="30757" x="644525" y="3100388"/>
          <p14:tracePt t="30766" x="685800" y="3059113"/>
          <p14:tracePt t="30773" x="727075" y="3030538"/>
          <p14:tracePt t="30781" x="754063" y="3017838"/>
          <p14:tracePt t="30790" x="836613" y="2962275"/>
          <p14:tracePt t="30797" x="904875" y="2935288"/>
          <p14:tracePt t="30806" x="958850" y="2894013"/>
          <p14:tracePt t="30813" x="987425" y="2879725"/>
          <p14:tracePt t="30821" x="1055688" y="2825750"/>
          <p14:tracePt t="30825" x="1096963" y="2798763"/>
          <p14:tracePt t="30836" x="1123950" y="2770188"/>
          <p14:tracePt t="30841" x="1206500" y="2716213"/>
          <p14:tracePt t="30855" x="1274763" y="2660650"/>
          <p14:tracePt t="30861" x="1357313" y="2606675"/>
          <p14:tracePt t="30871" x="1411288" y="2565400"/>
          <p14:tracePt t="30877" x="1466850" y="2524125"/>
          <p14:tracePt t="30887" x="1549400" y="2468563"/>
          <p14:tracePt t="30890" x="1673225" y="2400300"/>
          <p14:tracePt t="30897" x="1768475" y="2344738"/>
          <p14:tracePt t="30905" x="1905000" y="2276475"/>
          <p14:tracePt t="30919" x="2014538" y="2235200"/>
          <p14:tracePt t="30925" x="2125663" y="2193925"/>
          <p14:tracePt t="30935" x="2220913" y="2152650"/>
          <p14:tracePt t="30941" x="2316163" y="2112963"/>
          <p14:tracePt t="30949" x="2413000" y="2071688"/>
          <p14:tracePt t="30953" x="2495550" y="2043113"/>
          <p14:tracePt t="30961" x="2522538" y="2030413"/>
          <p14:tracePt t="30969" x="2578100" y="2030413"/>
          <p14:tracePt t="30977" x="2605088" y="2016125"/>
          <p14:tracePt t="30986" x="2646363" y="2001838"/>
          <p14:tracePt t="30997" x="2687638" y="2001838"/>
          <p14:tracePt t="31006" x="2714625" y="1989138"/>
          <p14:tracePt t="31018" x="2728913" y="1989138"/>
          <p14:tracePt t="37183" x="2728913" y="1962150"/>
          <p14:tracePt t="37189" x="2728913" y="1920875"/>
          <p14:tracePt t="37197" x="2728913" y="1906588"/>
          <p14:tracePt t="37206" x="2728913" y="1892300"/>
          <p14:tracePt t="37222" x="2714625" y="1879600"/>
          <p14:tracePt t="37238" x="2700338" y="1865313"/>
          <p14:tracePt t="37245" x="2700338" y="1851025"/>
          <p14:tracePt t="37253" x="2687638" y="1838325"/>
          <p14:tracePt t="37274" x="2687638" y="1824038"/>
          <p14:tracePt t="37314" x="2673350" y="1809750"/>
          <p14:tracePt t="37322" x="2646363" y="1782763"/>
          <p14:tracePt t="37354" x="2605088" y="1755775"/>
          <p14:tracePt t="37366" x="2590800" y="1741488"/>
          <p14:tracePt t="37374" x="2578100" y="1714500"/>
          <p14:tracePt t="37390" x="2563813" y="1714500"/>
          <p14:tracePt t="37398" x="2549525" y="1700213"/>
          <p14:tracePt t="37454" x="2536825" y="1673225"/>
          <p14:tracePt t="37462" x="2508250" y="1646238"/>
          <p14:tracePt t="37466" x="2495550" y="1631950"/>
          <p14:tracePt t="37473" x="2466975" y="1604963"/>
          <p14:tracePt t="37481" x="2439988" y="1577975"/>
          <p14:tracePt t="37489" x="2413000" y="1549400"/>
          <p14:tracePt t="37502" x="2357438" y="1536700"/>
          <p14:tracePt t="37509" x="2330450" y="1508125"/>
          <p14:tracePt t="37519" x="2262188" y="1481138"/>
          <p14:tracePt t="37525" x="2220913" y="1466850"/>
          <p14:tracePt t="37529" x="2138363" y="1439863"/>
          <p14:tracePt t="37537" x="2084388" y="1427163"/>
          <p14:tracePt t="37545" x="2014538" y="1412875"/>
          <p14:tracePt t="37554" x="1987550" y="1412875"/>
          <p14:tracePt t="37561" x="1946275" y="1398588"/>
          <p14:tracePt t="37574" x="1933575" y="1398588"/>
          <p14:tracePt t="37582" x="1919288" y="1398588"/>
          <p14:tracePt t="37590" x="1892300" y="1398588"/>
          <p14:tracePt t="37593" x="1878013" y="1398588"/>
          <p14:tracePt t="37602" x="1863725" y="1398588"/>
          <p14:tracePt t="37609" x="1836738" y="1398588"/>
          <p14:tracePt t="37626" x="1824038" y="1398588"/>
          <p14:tracePt t="37746" x="1809750" y="1412875"/>
          <p14:tracePt t="37754" x="1795463" y="1427163"/>
          <p14:tracePt t="37761" x="1768475" y="1454150"/>
          <p14:tracePt t="37769" x="1741488" y="1481138"/>
          <p14:tracePt t="37777" x="1712913" y="1495425"/>
          <p14:tracePt t="37785" x="1685925" y="1522413"/>
          <p14:tracePt t="37789" x="1658938" y="1549400"/>
          <p14:tracePt t="37797" x="1631950" y="1577975"/>
          <p14:tracePt t="37807" x="1617663" y="1604963"/>
          <p14:tracePt t="37813" x="1603375" y="1631950"/>
          <p14:tracePt t="37823" x="1603375" y="1646238"/>
          <p14:tracePt t="37829" x="1603375" y="1658938"/>
          <p14:tracePt t="37837" x="1590675" y="1687513"/>
          <p14:tracePt t="37845" x="1576388" y="1700213"/>
          <p14:tracePt t="37851" x="1576388" y="1714500"/>
          <p14:tracePt t="37861" x="1562100" y="1728788"/>
          <p14:tracePt t="37869" x="1562100" y="1741488"/>
          <p14:tracePt t="37877" x="1562100" y="1755775"/>
          <p14:tracePt t="37885" x="1549400" y="1770063"/>
          <p14:tracePt t="37893" x="1549400" y="1782763"/>
          <p14:tracePt t="37902" x="1549400" y="1809750"/>
          <p14:tracePt t="37909" x="1549400" y="1838325"/>
          <p14:tracePt t="37913" x="1535113" y="1851025"/>
          <p14:tracePt t="37925" x="1535113" y="1865313"/>
          <p14:tracePt t="37935" x="1535113" y="1892300"/>
          <p14:tracePt t="37941" x="1522413" y="1906588"/>
          <p14:tracePt t="37950" x="1522413" y="1920875"/>
          <p14:tracePt t="37957" x="1522413" y="1962150"/>
          <p14:tracePt t="37965" x="1522413" y="1989138"/>
          <p14:tracePt t="37973" x="1522413" y="2001838"/>
          <p14:tracePt t="37977" x="1522413" y="2030413"/>
          <p14:tracePt t="37985" x="1522413" y="2057400"/>
          <p14:tracePt t="37997" x="1522413" y="2084388"/>
          <p14:tracePt t="38006" x="1522413" y="2112963"/>
          <p14:tracePt t="38013" x="1535113" y="2125663"/>
          <p14:tracePt t="38022" x="1535113" y="2139950"/>
          <p14:tracePt t="38029" x="1549400" y="2166938"/>
          <p14:tracePt t="38038" x="1576388" y="2193925"/>
          <p14:tracePt t="38042" x="1590675" y="2208213"/>
          <p14:tracePt t="38049" x="1603375" y="2249488"/>
          <p14:tracePt t="38057" x="1644650" y="2276475"/>
          <p14:tracePt t="38071" x="1673225" y="2305050"/>
          <p14:tracePt t="38076" x="1700213" y="2332038"/>
          <p14:tracePt t="38084" x="1727200" y="2344738"/>
          <p14:tracePt t="38092" x="1754188" y="2359025"/>
          <p14:tracePt t="38100" x="1768475" y="2359025"/>
          <p14:tracePt t="38104" x="1795463" y="2373313"/>
          <p14:tracePt t="38112" x="1836738" y="2373313"/>
          <p14:tracePt t="38120" x="1878013" y="2386013"/>
          <p14:tracePt t="38134" x="1933575" y="2386013"/>
          <p14:tracePt t="38140" x="1960563" y="2386013"/>
          <p14:tracePt t="38149" x="2014538" y="2386013"/>
          <p14:tracePt t="38156" x="2055813" y="2386013"/>
          <p14:tracePt t="38164" x="2125663" y="2386013"/>
          <p14:tracePt t="38169" x="2179638" y="2386013"/>
          <p14:tracePt t="38176" x="2220913" y="2386013"/>
          <p14:tracePt t="38185" x="2276475" y="2386013"/>
          <p14:tracePt t="38192" x="2303463" y="2373313"/>
          <p14:tracePt t="38204" x="2344738" y="2359025"/>
          <p14:tracePt t="38213" x="2413000" y="2332038"/>
          <p14:tracePt t="38220" x="2427288" y="2332038"/>
          <p14:tracePt t="38228" x="2439988" y="2332038"/>
          <p14:tracePt t="38233" x="2454275" y="2317750"/>
          <p14:tracePt t="38318" x="2466975" y="2332038"/>
          <p14:tracePt t="38322" x="2466975" y="2344738"/>
          <p14:tracePt t="38329" x="2466975" y="2359025"/>
          <p14:tracePt t="38342" x="2481263" y="2359025"/>
          <p14:tracePt t="38352" x="2481263" y="2373313"/>
          <p14:tracePt t="38388" x="2508250" y="2373313"/>
          <p14:tracePt t="38393" x="2536825" y="2359025"/>
          <p14:tracePt t="38403" x="2578100" y="2332038"/>
          <p14:tracePt t="38413" x="2605088" y="2305050"/>
          <p14:tracePt t="38422" x="2673350" y="2276475"/>
          <p14:tracePt t="38429" x="2728913" y="2235200"/>
          <p14:tracePt t="38438" x="2782888" y="2193925"/>
          <p14:tracePt t="38445" x="2809875" y="2181225"/>
          <p14:tracePt t="38449" x="2851150" y="2152650"/>
          <p14:tracePt t="38457" x="2878138" y="2139950"/>
          <p14:tracePt t="38465" x="2878138" y="2125663"/>
          <p14:tracePt t="38473" x="2906713" y="2098675"/>
          <p14:tracePt t="38487" x="2906713" y="2084388"/>
          <p14:tracePt t="38493" x="2919413" y="2057400"/>
          <p14:tracePt t="38503" x="2933700" y="2043113"/>
          <p14:tracePt t="38509" x="2933700" y="2030413"/>
          <p14:tracePt t="38513" x="2947988" y="2001838"/>
          <p14:tracePt t="38522" x="2947988" y="1974850"/>
          <p14:tracePt t="38529" x="2947988" y="1962150"/>
          <p14:tracePt t="38538" x="2947988" y="1947863"/>
          <p14:tracePt t="38545" x="2947988" y="1933575"/>
          <p14:tracePt t="38558" x="2947988" y="1920875"/>
          <p14:tracePt t="38565" x="2947988" y="1906588"/>
          <p14:tracePt t="38578" x="2947988" y="1892300"/>
          <p14:tracePt t="38594" x="2933700" y="1865313"/>
          <p14:tracePt t="38602" x="2933700" y="1851025"/>
          <p14:tracePt t="38609" x="2933700" y="1838325"/>
          <p14:tracePt t="38619" x="2919413" y="1797050"/>
          <p14:tracePt t="38629" x="2906713" y="1755775"/>
          <p14:tracePt t="38639" x="2892425" y="1728788"/>
          <p14:tracePt t="38645" x="2878138" y="1714500"/>
          <p14:tracePt t="38655" x="2878138" y="1700213"/>
          <p14:tracePt t="38661" x="2865438" y="1700213"/>
          <p14:tracePt t="38669" x="2851150" y="1673225"/>
          <p14:tracePt t="38684" x="2838450" y="1646238"/>
          <p14:tracePt t="38693" x="2824163" y="1646238"/>
          <p14:tracePt t="38702" x="2824163" y="1619250"/>
          <p14:tracePt t="38709" x="2809875" y="1604963"/>
          <p14:tracePt t="38717" x="2797175" y="1590675"/>
          <p14:tracePt t="38733" x="2782888" y="1577975"/>
          <p14:tracePt t="38740" x="2768600" y="1563688"/>
          <p14:tracePt t="38748" x="2755900" y="1549400"/>
          <p14:tracePt t="38756" x="2714625" y="1522413"/>
          <p14:tracePt t="38764" x="2687638" y="1508125"/>
          <p14:tracePt t="38772" x="2659063" y="1495425"/>
          <p14:tracePt t="38780" x="2617788" y="1481138"/>
          <p14:tracePt t="38788" x="2590800" y="1466850"/>
          <p14:tracePt t="38796" x="2563813" y="1454150"/>
          <p14:tracePt t="38804" x="2549525" y="1454150"/>
          <p14:tracePt t="38812" x="2536825" y="1454150"/>
          <p14:tracePt t="38828" x="2522538" y="1454150"/>
          <p14:tracePt t="38836" x="2522538" y="1439863"/>
          <p14:tracePt t="38844" x="2508250" y="1439863"/>
          <p14:tracePt t="38852" x="2481263" y="1427163"/>
          <p14:tracePt t="38860" x="2466975" y="1427163"/>
          <p14:tracePt t="38869" x="2439988" y="1427163"/>
          <p14:tracePt t="38876" x="2398713" y="1412875"/>
          <p14:tracePt t="38884" x="2357438" y="1412875"/>
          <p14:tracePt t="38892" x="2316163" y="1398588"/>
          <p14:tracePt t="38896" x="2276475" y="1398588"/>
          <p14:tracePt t="38908" x="2235200" y="1398588"/>
          <p14:tracePt t="38917" x="2193925" y="1398588"/>
          <p14:tracePt t="38925" x="2165350" y="1398588"/>
          <p14:tracePt t="38934" x="2152650" y="1398588"/>
          <p14:tracePt t="38941" x="2138363" y="1398588"/>
          <p14:tracePt t="38949" x="2111375" y="1398588"/>
          <p14:tracePt t="38957" x="2097088" y="1398588"/>
          <p14:tracePt t="38960" x="2070100" y="1412875"/>
          <p14:tracePt t="38969" x="2043113" y="1412875"/>
          <p14:tracePt t="38981" x="2014538" y="1427163"/>
          <p14:tracePt t="38999" x="2001838" y="1439863"/>
          <p14:tracePt t="39005" x="1987550" y="1439863"/>
          <p14:tracePt t="39013" x="1974850" y="1439863"/>
          <p14:tracePt t="39021" x="1946275" y="1454150"/>
          <p14:tracePt t="39024" x="1933575" y="1454150"/>
          <p14:tracePt t="39034" x="1919288" y="1466850"/>
          <p14:tracePt t="39045" x="1892300" y="1466850"/>
          <p14:tracePt t="39053" x="1863725" y="1481138"/>
          <p14:tracePt t="39061" x="1836738" y="1495425"/>
          <p14:tracePt t="39068" x="1809750" y="1522413"/>
          <p14:tracePt t="39076" x="1768475" y="1536700"/>
          <p14:tracePt t="39084" x="1754188" y="1549400"/>
          <p14:tracePt t="39088" x="1727200" y="1577975"/>
          <p14:tracePt t="39096" x="1685925" y="1619250"/>
          <p14:tracePt t="39105" x="1658938" y="1631950"/>
          <p14:tracePt t="39113" x="1658938" y="1658938"/>
          <p14:tracePt t="39125" x="1631950" y="1673225"/>
          <p14:tracePt t="39134" x="1617663" y="1700213"/>
          <p14:tracePt t="39141" x="1603375" y="1728788"/>
          <p14:tracePt t="39150" x="1603375" y="1755775"/>
          <p14:tracePt t="39153" x="1590675" y="1782763"/>
          <p14:tracePt t="39161" x="1590675" y="1809750"/>
          <p14:tracePt t="39170" x="1590675" y="1838325"/>
          <p14:tracePt t="39177" x="1590675" y="1865313"/>
          <p14:tracePt t="39185" x="1590675" y="1892300"/>
          <p14:tracePt t="39198" x="1590675" y="1933575"/>
          <p14:tracePt t="39206" x="1590675" y="1962150"/>
          <p14:tracePt t="39213" x="1590675" y="2001838"/>
          <p14:tracePt t="39218" x="1603375" y="2043113"/>
          <p14:tracePt t="39225" x="1603375" y="2071688"/>
          <p14:tracePt t="39252" x="1673225" y="2166938"/>
          <p14:tracePt t="39262" x="1685925" y="2181225"/>
          <p14:tracePt t="39269" x="1712913" y="2208213"/>
          <p14:tracePt t="39277" x="1727200" y="2208213"/>
          <p14:tracePt t="39285" x="1754188" y="2222500"/>
          <p14:tracePt t="39293" x="1782763" y="2235200"/>
          <p14:tracePt t="39302" x="1824038" y="2235200"/>
          <p14:tracePt t="39309" x="1851025" y="2235200"/>
          <p14:tracePt t="39319" x="1905000" y="2235200"/>
          <p14:tracePt t="39325" x="1933575" y="2235200"/>
          <p14:tracePt t="39335" x="1987550" y="2235200"/>
          <p14:tracePt t="39341" x="2055813" y="2235200"/>
          <p14:tracePt t="39349" x="2125663" y="2235200"/>
          <p14:tracePt t="39358" x="2193925" y="2235200"/>
          <p14:tracePt t="39378" x="2206625" y="2222500"/>
          <p14:tracePt t="39385" x="2235200" y="2193925"/>
          <p14:tracePt t="39393" x="2247900" y="2166938"/>
          <p14:tracePt t="39407" x="2262188" y="2152650"/>
          <p14:tracePt t="39413" x="2262188" y="2125663"/>
          <p14:tracePt t="39422" x="2262188" y="2112963"/>
          <p14:tracePt t="39429" x="2262188" y="2084388"/>
          <p14:tracePt t="39438" x="2262188" y="2071688"/>
          <p14:tracePt t="39445" x="2262188" y="2043113"/>
          <p14:tracePt t="39453" x="2262188" y="2030413"/>
          <p14:tracePt t="39461" x="2262188" y="2016125"/>
          <p14:tracePt t="39469" x="2247900" y="2001838"/>
          <p14:tracePt t="39477" x="2235200" y="1989138"/>
          <p14:tracePt t="39486" x="2220913" y="1962150"/>
          <p14:tracePt t="39493" x="2206625" y="1962150"/>
          <p14:tracePt t="39500" x="2193925" y="1947863"/>
          <p14:tracePt t="39508" x="2179638" y="1933575"/>
          <p14:tracePt t="39517" x="2152650" y="1920875"/>
          <p14:tracePt t="39534" x="2125663" y="1906588"/>
          <p14:tracePt t="39537" x="2097088" y="1906588"/>
          <p14:tracePt t="39549" x="2043113" y="1892300"/>
          <p14:tracePt t="39556" x="1974850" y="1892300"/>
          <p14:tracePt t="39564" x="1905000" y="1892300"/>
          <p14:tracePt t="39572" x="1863725" y="1892300"/>
          <p14:tracePt t="39580" x="1809750" y="1892300"/>
          <p14:tracePt t="39588" x="1768475" y="1892300"/>
          <p14:tracePt t="39596" x="1712913" y="1892300"/>
          <p14:tracePt t="39600" x="1658938" y="1892300"/>
          <p14:tracePt t="39608" x="1603375" y="1892300"/>
          <p14:tracePt t="39620" x="1562100" y="1892300"/>
          <p14:tracePt t="39630" x="1522413" y="1906588"/>
          <p14:tracePt t="39638" x="1452563" y="1920875"/>
          <p14:tracePt t="39645" x="1384300" y="1947863"/>
          <p14:tracePt t="39652" x="1301750" y="1962150"/>
          <p14:tracePt t="39661" x="1192213" y="2030413"/>
          <p14:tracePt t="39665" x="1082675" y="2084388"/>
          <p14:tracePt t="39673" x="987425" y="2139950"/>
          <p14:tracePt t="39681" x="863600" y="2208213"/>
          <p14:tracePt t="39694" x="781050" y="2276475"/>
          <p14:tracePt t="39702" x="754063" y="2317750"/>
          <p14:tracePt t="39709" x="685800" y="2373313"/>
          <p14:tracePt t="39719" x="630238" y="2414588"/>
          <p14:tracePt t="39725" x="603250" y="2455863"/>
          <p14:tracePt t="39729" x="576263" y="2482850"/>
          <p14:tracePt t="39738" x="547688" y="2495550"/>
          <p14:tracePt t="39745" x="534988" y="2524125"/>
          <p14:tracePt t="39757" x="520700" y="2524125"/>
          <p14:tracePt t="39773" x="520700" y="2536825"/>
          <p14:tracePt t="39825" x="508000" y="2551113"/>
          <p14:tracePt t="39835" x="493713" y="2551113"/>
          <p14:tracePt t="39846" x="493713" y="2565400"/>
          <p14:tracePt t="39854" x="479425" y="2565400"/>
          <p14:tracePt t="39878" x="466725" y="2565400"/>
          <p14:tracePt t="40061" x="466725" y="2551113"/>
          <p14:tracePt t="40069" x="479425" y="2468563"/>
          <p14:tracePt t="40082" x="508000" y="2400300"/>
          <p14:tracePt t="40085" x="508000" y="2359025"/>
          <p14:tracePt t="40100" x="520700" y="2290763"/>
          <p14:tracePt t="40109" x="520700" y="2263775"/>
          <p14:tracePt t="40117" x="520700" y="2249488"/>
          <p14:tracePt t="40125" x="520700" y="2235200"/>
          <p14:tracePt t="40134" x="520700" y="2222500"/>
          <p14:tracePt t="40141" x="520700" y="2208213"/>
          <p14:tracePt t="40153" x="520700" y="2193925"/>
          <p14:tracePt t="40202" x="520700" y="2181225"/>
          <p14:tracePt t="41158" x="561975" y="2193925"/>
          <p14:tracePt t="41165" x="603250" y="2222500"/>
          <p14:tracePt t="41174" x="617538" y="2222500"/>
          <p14:tracePt t="43629" x="644525" y="2222500"/>
          <p14:tracePt t="43637" x="671513" y="2193925"/>
          <p14:tracePt t="43645" x="698500" y="2181225"/>
          <p14:tracePt t="43653" x="739775" y="2152650"/>
          <p14:tracePt t="43661" x="781050" y="2152650"/>
          <p14:tracePt t="43671" x="863600" y="2152650"/>
          <p14:tracePt t="43677" x="904875" y="2152650"/>
          <p14:tracePt t="43681" x="958850" y="2139950"/>
          <p14:tracePt t="43689" x="1014413" y="2139950"/>
          <p14:tracePt t="43698" x="1055688" y="2139950"/>
          <p14:tracePt t="43706" x="1109663" y="2139950"/>
          <p14:tracePt t="43713" x="1165225" y="2139950"/>
          <p14:tracePt t="43722" x="1220788" y="2139950"/>
          <p14:tracePt t="43730" x="1301750" y="2152650"/>
          <p14:tracePt t="43738" x="1398588" y="2152650"/>
          <p14:tracePt t="43746" x="1466850" y="2152650"/>
          <p14:tracePt t="43753" x="1562100" y="2152650"/>
          <p14:tracePt t="43762" x="1644650" y="2152650"/>
          <p14:tracePt t="43769" x="1673225" y="2152650"/>
          <p14:tracePt t="43778" x="1685925" y="2152650"/>
          <p14:tracePt t="43785" x="1700213" y="2152650"/>
          <p14:tracePt t="43793" x="1712913" y="2152650"/>
          <p14:tracePt t="44750" x="1727200" y="2152650"/>
          <p14:tracePt t="44757" x="1741488" y="2152650"/>
          <p14:tracePt t="44766" x="1782763" y="2181225"/>
          <p14:tracePt t="44774" x="1795463" y="2181225"/>
          <p14:tracePt t="44782" x="1824038" y="2193925"/>
          <p14:tracePt t="44790" x="1863725" y="2193925"/>
          <p14:tracePt t="44798" x="1892300" y="2193925"/>
          <p14:tracePt t="44806" x="1919288" y="2193925"/>
          <p14:tracePt t="44814" x="1933575" y="2193925"/>
          <p14:tracePt t="44822" x="1946275" y="2193925"/>
          <p14:tracePt t="44981" x="1946275" y="2181225"/>
          <p14:tracePt t="45124" x="1892300" y="2181225"/>
          <p14:tracePt t="45133" x="1836738" y="2166938"/>
          <p14:tracePt t="45140" x="1754188" y="2166938"/>
          <p14:tracePt t="45144" x="1658938" y="2152650"/>
          <p14:tracePt t="45153" x="1576388" y="2139950"/>
          <p14:tracePt t="45160" x="1439863" y="2139950"/>
          <p14:tracePt t="45169" x="1330325" y="2125663"/>
          <p14:tracePt t="45176" x="1233488" y="2125663"/>
          <p14:tracePt t="45185" x="1123950" y="2112963"/>
          <p14:tracePt t="45192" x="1028700" y="2112963"/>
          <p14:tracePt t="45200" x="958850" y="2098675"/>
          <p14:tracePt t="45208" x="931863" y="2098675"/>
          <p14:tracePt t="45216" x="904875" y="2084388"/>
          <p14:tracePt t="45318" x="890588" y="2084388"/>
          <p14:tracePt t="45334" x="877888" y="2084388"/>
          <p14:tracePt t="45357" x="877888" y="2098675"/>
          <p14:tracePt t="45365" x="863600" y="2098675"/>
          <p14:tracePt t="55034" x="849313" y="2125663"/>
          <p14:tracePt t="55074" x="836613" y="2125663"/>
          <p14:tracePt t="55110" x="822325" y="2125663"/>
          <p14:tracePt t="55135" x="809625" y="2125663"/>
          <p14:tracePt t="55210" x="768350" y="2112963"/>
          <p14:tracePt t="55219" x="698500" y="2098675"/>
          <p14:tracePt t="55509" x="698500" y="2071688"/>
          <p14:tracePt t="55518" x="698500" y="2057400"/>
          <p14:tracePt t="55521" x="685800" y="2043113"/>
          <p14:tracePt t="55529" x="685800" y="2030413"/>
          <p14:tracePt t="55538" x="671513" y="2016125"/>
          <p14:tracePt t="57095" x="685800" y="2016125"/>
          <p14:tracePt t="57182" x="698500" y="2030413"/>
          <p14:tracePt t="57190" x="727075" y="2098675"/>
          <p14:tracePt t="57198" x="727075" y="2152650"/>
          <p14:tracePt t="57206" x="727075" y="2208213"/>
          <p14:tracePt t="57213" x="727075" y="2290763"/>
          <p14:tracePt t="57222" x="727075" y="2359025"/>
          <p14:tracePt t="57229" x="727075" y="2414588"/>
          <p14:tracePt t="57252" x="658813" y="2592388"/>
          <p14:tracePt t="57257" x="603250" y="2633663"/>
          <p14:tracePt t="57266" x="561975" y="2701925"/>
          <p14:tracePt t="57274" x="547688" y="2728913"/>
          <p14:tracePt t="57283" x="520700" y="2784475"/>
          <p14:tracePt t="57289" x="508000" y="2838450"/>
          <p14:tracePt t="57299" x="479425" y="2894013"/>
          <p14:tracePt t="57306" x="479425" y="2962275"/>
          <p14:tracePt t="57314" x="466725" y="3017838"/>
          <p14:tracePt t="57322" x="466725" y="3044825"/>
          <p14:tracePt t="57329" x="452438" y="3059113"/>
          <p14:tracePt t="57454" x="452438" y="3071813"/>
          <p14:tracePt t="57462" x="452438" y="3100388"/>
          <p14:tracePt t="57471" x="438150" y="3127375"/>
          <p14:tracePt t="57477" x="425450" y="3141663"/>
          <p14:tracePt t="57487" x="425450" y="3181350"/>
          <p14:tracePt t="57493" x="411163" y="3209925"/>
          <p14:tracePt t="57503" x="411163" y="3222625"/>
          <p14:tracePt t="57509" x="411163" y="3236913"/>
          <p14:tracePt t="57519" x="411163" y="3251200"/>
          <p14:tracePt t="57521" x="411163" y="3263900"/>
          <p14:tracePt t="57538" x="411163" y="3278188"/>
          <p14:tracePt t="57554" x="411163" y="3292475"/>
          <p14:tracePt t="57562" x="411163" y="3305175"/>
          <p14:tracePt t="57569" x="411163" y="3319463"/>
          <p14:tracePt t="57578" x="411163" y="3333750"/>
          <p14:tracePt t="57594" x="411163" y="3346450"/>
          <p14:tracePt t="57709" x="411163" y="3333750"/>
          <p14:tracePt t="57713" x="411163" y="3319463"/>
          <p14:tracePt t="57721" x="411163" y="3305175"/>
          <p14:tracePt t="57746" x="411163" y="3292475"/>
          <p14:tracePt t="57914" x="411163" y="3278188"/>
          <p14:tracePt t="57921" x="411163" y="3263900"/>
          <p14:tracePt t="57929" x="425450" y="3251200"/>
          <p14:tracePt t="57937" x="425450" y="3236913"/>
          <p14:tracePt t="57958" x="438150" y="3222625"/>
          <p14:tracePt t="57973" x="438150" y="3209925"/>
          <p14:tracePt t="57981" x="452438" y="3195638"/>
          <p14:tracePt t="57998" x="452438" y="3181350"/>
          <p14:tracePt t="59342" x="479425" y="3181350"/>
          <p14:tracePt t="59349" x="508000" y="3181350"/>
          <p14:tracePt t="59358" x="520700" y="3181350"/>
          <p14:tracePt t="59366" x="547688" y="3195638"/>
          <p14:tracePt t="59374" x="576263" y="3195638"/>
          <p14:tracePt t="59383" x="588963" y="3195638"/>
          <p14:tracePt t="59391" x="603250" y="3195638"/>
          <p14:tracePt t="59397" x="630238" y="3195638"/>
          <p14:tracePt t="59407" x="644525" y="3195638"/>
          <p14:tracePt t="59422" x="698500" y="3209925"/>
          <p14:tracePt t="59429" x="727075" y="3222625"/>
          <p14:tracePt t="59438" x="754063" y="3222625"/>
          <p14:tracePt t="59445" x="795338" y="3236913"/>
          <p14:tracePt t="59454" x="836613" y="3236913"/>
          <p14:tracePt t="59461" x="890588" y="3251200"/>
          <p14:tracePt t="59469" x="931863" y="3263900"/>
          <p14:tracePt t="59477" x="987425" y="3278188"/>
          <p14:tracePt t="59486" x="1014413" y="3278188"/>
          <p14:tracePt t="59494" x="1041400" y="3292475"/>
          <p14:tracePt t="59503" x="1069975" y="3292475"/>
          <p14:tracePt t="59509" x="1096963" y="3292475"/>
          <p14:tracePt t="59519" x="1109663" y="3292475"/>
          <p14:tracePt t="59525" x="1138238" y="3292475"/>
          <p14:tracePt t="59536" x="1165225" y="3292475"/>
          <p14:tracePt t="59542" x="1192213" y="3292475"/>
          <p14:tracePt t="59551" x="1274763" y="3292475"/>
          <p14:tracePt t="59557" x="1330325" y="3292475"/>
          <p14:tracePt t="59566" x="1371600" y="3292475"/>
          <p14:tracePt t="59573" x="1425575" y="3292475"/>
          <p14:tracePt t="59581" x="1466850" y="3292475"/>
          <p14:tracePt t="59589" x="1508125" y="3292475"/>
          <p14:tracePt t="59597" x="1549400" y="3292475"/>
          <p14:tracePt t="59605" x="1590675" y="3292475"/>
          <p14:tracePt t="59613" x="1658938" y="3292475"/>
          <p14:tracePt t="59621" x="1685925" y="3292475"/>
          <p14:tracePt t="59629" x="1741488" y="3292475"/>
          <p14:tracePt t="59637" x="1795463" y="3278188"/>
          <p14:tracePt t="59646" x="1836738" y="3263900"/>
          <p14:tracePt t="59653" x="1905000" y="3251200"/>
          <p14:tracePt t="59661" x="1946275" y="3236913"/>
          <p14:tracePt t="59670" x="1974850" y="3236913"/>
          <p14:tracePt t="59677" x="2001838" y="3236913"/>
          <p14:tracePt t="59685" x="2043113" y="3222625"/>
          <p14:tracePt t="59693" x="2070100" y="3209925"/>
          <p14:tracePt t="59709" x="2084388" y="3209925"/>
          <p14:tracePt t="59814" x="2097088" y="3195638"/>
          <p14:tracePt t="59835" x="2097088" y="3181350"/>
          <p14:tracePt t="59845" x="2111375" y="3181350"/>
          <p14:tracePt t="60834" x="2125663" y="3181350"/>
          <p14:tracePt t="60846" x="2193925" y="3168650"/>
          <p14:tracePt t="60853" x="2262188" y="3168650"/>
          <p14:tracePt t="60862" x="2276475" y="3168650"/>
          <p14:tracePt t="60869" x="2303463" y="3168650"/>
          <p14:tracePt t="60878" x="2344738" y="3168650"/>
          <p14:tracePt t="60886" x="2386013" y="3168650"/>
          <p14:tracePt t="60890" x="2427288" y="3168650"/>
          <p14:tracePt t="60899" x="2439988" y="3168650"/>
          <p14:tracePt t="60906" x="2466975" y="3168650"/>
          <p14:tracePt t="60914" x="2495550" y="3168650"/>
          <p14:tracePt t="60922" x="2508250" y="3154363"/>
          <p14:tracePt t="60936" x="2536825" y="3154363"/>
          <p14:tracePt t="60941" x="2549525" y="3154363"/>
          <p14:tracePt t="60949" x="2590800" y="3154363"/>
          <p14:tracePt t="60957" x="2632075" y="3154363"/>
          <p14:tracePt t="60966" x="2687638" y="3154363"/>
          <p14:tracePt t="60973" x="2714625" y="3154363"/>
          <p14:tracePt t="60982" x="2768600" y="3154363"/>
          <p14:tracePt t="60990" x="2865438" y="3154363"/>
          <p14:tracePt t="60998" x="2892425" y="3154363"/>
          <p14:tracePt t="61006" x="2933700" y="3154363"/>
          <p14:tracePt t="61014" x="2974975" y="3154363"/>
          <p14:tracePt t="61019" x="3028950" y="3154363"/>
          <p14:tracePt t="61025" x="3084513" y="3154363"/>
          <p14:tracePt t="61035" x="3152775" y="3154363"/>
          <p14:tracePt t="61058" x="3167063" y="3154363"/>
          <p14:tracePt t="61066" x="3235325" y="3154363"/>
          <p14:tracePt t="61074" x="3276600" y="3154363"/>
          <p14:tracePt t="61082" x="3303588" y="3154363"/>
          <p14:tracePt t="61090" x="3344863" y="3154363"/>
          <p14:tracePt t="61098" x="3386138" y="3154363"/>
          <p14:tracePt t="61106" x="3441700" y="3154363"/>
          <p14:tracePt t="61113" x="3495675" y="3154363"/>
          <p14:tracePt t="61122" x="3522663" y="3154363"/>
          <p14:tracePt t="61130" x="3578225" y="3154363"/>
          <p14:tracePt t="61137" x="3619500" y="3154363"/>
          <p14:tracePt t="61145" x="3660775" y="3154363"/>
          <p14:tracePt t="61153" x="3687763" y="3154363"/>
          <p14:tracePt t="61161" x="3714750" y="3154363"/>
          <p14:tracePt t="61169" x="3756025" y="3154363"/>
          <p14:tracePt t="61177" x="3783013" y="3154363"/>
          <p14:tracePt t="61185" x="3797300" y="3154363"/>
          <p14:tracePt t="61193" x="3811588" y="3154363"/>
          <p14:tracePt t="61202" x="3852863" y="3141663"/>
          <p14:tracePt t="61213" x="3894138" y="3127375"/>
          <p14:tracePt t="61222" x="3921125" y="3113088"/>
          <p14:tracePt t="61237" x="3975100" y="3113088"/>
          <p14:tracePt t="61245" x="4016375" y="3113088"/>
          <p14:tracePt t="61253" x="4071938" y="3113088"/>
          <p14:tracePt t="61261" x="4113213" y="3100388"/>
          <p14:tracePt t="61269" x="4140200" y="3100388"/>
          <p14:tracePt t="61277" x="4167188" y="3100388"/>
          <p14:tracePt t="61285" x="4195763" y="3100388"/>
          <p14:tracePt t="61293" x="4222750" y="3086100"/>
          <p14:tracePt t="61302" x="4235450" y="3086100"/>
          <p14:tracePt t="61309" x="4264025" y="3071813"/>
          <p14:tracePt t="61319" x="4291013" y="3071813"/>
          <p14:tracePt t="61325" x="4305300" y="3071813"/>
          <p14:tracePt t="61336" x="4346575" y="3071813"/>
          <p14:tracePt t="61338" x="4386263" y="3071813"/>
          <p14:tracePt t="61345" x="4441825" y="3071813"/>
          <p14:tracePt t="61353" x="4483100" y="3071813"/>
          <p14:tracePt t="61361" x="4510088" y="3071813"/>
          <p14:tracePt t="61370" x="4537075" y="3071813"/>
          <p14:tracePt t="61377" x="4565650" y="3071813"/>
          <p14:tracePt t="61394" x="4578350" y="3071813"/>
          <p14:tracePt t="61410" x="4619625" y="3071813"/>
          <p14:tracePt t="61419" x="4646613" y="3071813"/>
          <p14:tracePt t="61426" x="4675188" y="3071813"/>
          <p14:tracePt t="61435" x="4702175" y="3071813"/>
          <p14:tracePt t="61442" x="4743450" y="3071813"/>
          <p14:tracePt t="61458" x="4757738" y="3071813"/>
          <p14:tracePt t="61467" x="4770438" y="3071813"/>
          <p14:tracePt t="61473" x="4770438" y="3059113"/>
          <p14:tracePt t="61718" x="4757738" y="3059113"/>
          <p14:tracePt t="61726" x="4729163" y="3044825"/>
          <p14:tracePt t="61730" x="4716463" y="3044825"/>
          <p14:tracePt t="61746" x="4702175" y="3044825"/>
          <p14:tracePt t="61753" x="4687888" y="3044825"/>
          <p14:tracePt t="61762" x="4675188" y="3044825"/>
          <p14:tracePt t="61768" x="4675188" y="3030538"/>
          <p14:tracePt t="61778" x="4660900" y="3030538"/>
          <p14:tracePt t="61801" x="4646613" y="3017838"/>
          <p14:tracePt t="61838" x="4633913" y="3017838"/>
          <p14:tracePt t="61870" x="4619625" y="3017838"/>
          <p14:tracePt t="61878" x="4619625" y="3003550"/>
          <p14:tracePt t="61894" x="4606925" y="3003550"/>
          <p14:tracePt t="61903" x="4606925" y="2990850"/>
          <p14:tracePt t="61930" x="4592638" y="2990850"/>
          <p14:tracePt t="61978" x="4578350" y="2990850"/>
          <p14:tracePt t="62142" x="4565650" y="2990850"/>
          <p14:tracePt t="62194" x="4565650" y="3003550"/>
          <p14:tracePt t="62222" x="4551363" y="3003550"/>
          <p14:tracePt t="62251" x="4551363" y="3017838"/>
          <p14:tracePt t="62666" x="4565650" y="3017838"/>
          <p14:tracePt t="62730" x="4578350" y="3017838"/>
          <p14:tracePt t="62762" x="4592638" y="3017838"/>
          <p14:tracePt t="62785" x="4606925" y="3017838"/>
          <p14:tracePt t="62823" x="4619625" y="3017838"/>
          <p14:tracePt t="62829" x="4633913" y="3017838"/>
          <p14:tracePt t="62967" x="4646613" y="3017838"/>
          <p14:tracePt t="62973" x="4660900" y="3017838"/>
          <p14:tracePt t="62989" x="4687888" y="3017838"/>
          <p14:tracePt t="63010" x="4702175" y="3017838"/>
          <p14:tracePt t="63019" x="4716463" y="3017838"/>
          <p14:tracePt t="63026" x="4729163" y="3017838"/>
          <p14:tracePt t="63036" x="4757738" y="3030538"/>
          <p14:tracePt t="63042" x="4770438" y="3030538"/>
          <p14:tracePt t="63053" x="4797425" y="3044825"/>
          <p14:tracePt t="63058" x="4811713" y="3044825"/>
          <p14:tracePt t="63066" x="4838700" y="3044825"/>
          <p14:tracePt t="63073" x="4852988" y="3044825"/>
          <p14:tracePt t="63082" x="4867275" y="3044825"/>
          <p14:tracePt t="63090" x="4879975" y="3059113"/>
          <p14:tracePt t="63097" x="4894263" y="3059113"/>
          <p14:tracePt t="63106" x="4908550" y="3071813"/>
          <p14:tracePt t="63114" x="4948238" y="3071813"/>
          <p14:tracePt t="63121" x="4976813" y="3071813"/>
          <p14:tracePt t="63130" x="5003800" y="3071813"/>
          <p14:tracePt t="63138" x="5030788" y="3086100"/>
          <p14:tracePt t="63145" x="5059363" y="3086100"/>
          <p14:tracePt t="63153" x="5086350" y="3086100"/>
          <p14:tracePt t="63161" x="5127625" y="3086100"/>
          <p14:tracePt t="63169" x="5154613" y="3086100"/>
          <p14:tracePt t="63177" x="5181600" y="3086100"/>
          <p14:tracePt t="63185" x="5210175" y="3086100"/>
          <p14:tracePt t="63193" x="5249863" y="3086100"/>
          <p14:tracePt t="63206" x="5291138" y="3086100"/>
          <p14:tracePt t="63214" x="5319713" y="3086100"/>
          <p14:tracePt t="63222" x="5332413" y="3086100"/>
          <p14:tracePt t="63230" x="5360988" y="3086100"/>
          <p14:tracePt t="63247" x="5373688" y="3086100"/>
          <p14:tracePt t="63262" x="5387975" y="3086100"/>
          <p14:tracePt t="63266" x="5400675" y="3086100"/>
          <p14:tracePt t="63274" x="5414963" y="3086100"/>
          <p14:tracePt t="63281" x="5441950" y="3086100"/>
          <p14:tracePt t="63290" x="5470525" y="3086100"/>
          <p14:tracePt t="63297" x="5483225" y="3086100"/>
          <p14:tracePt t="63306" x="5511800" y="3086100"/>
          <p14:tracePt t="63313" x="5524500" y="3086100"/>
          <p14:tracePt t="63330" x="5538788" y="3086100"/>
          <p14:tracePt t="63386" x="5551488" y="3086100"/>
          <p14:tracePt t="63394" x="5565775" y="3086100"/>
          <p14:tracePt t="63402" x="5592763" y="3086100"/>
          <p14:tracePt t="63426" x="5607050" y="3086100"/>
          <p14:tracePt t="63458" x="5621338" y="3086100"/>
          <p14:tracePt t="63468" x="5634038" y="3086100"/>
          <p14:tracePt t="63473" x="5648325" y="3086100"/>
          <p14:tracePt t="63482" x="5675313" y="3086100"/>
          <p14:tracePt t="63553" x="5689600" y="3086100"/>
          <p14:tracePt t="63566" x="5716588" y="3086100"/>
          <p14:tracePt t="63573" x="5743575" y="3086100"/>
          <p14:tracePt t="63577" x="5772150" y="3071813"/>
          <p14:tracePt t="63585" x="5784850" y="3071813"/>
          <p14:tracePt t="63593" x="5799138" y="3071813"/>
          <p14:tracePt t="63698" x="5813425" y="3071813"/>
          <p14:tracePt t="63822" x="5826125" y="3071813"/>
          <p14:tracePt t="63838" x="5826125" y="3059113"/>
          <p14:tracePt t="63846" x="5840413" y="3059113"/>
          <p14:tracePt t="63861" x="5853113" y="3059113"/>
          <p14:tracePt t="63878" x="5867400" y="3059113"/>
          <p14:tracePt t="63894" x="5881688" y="3059113"/>
          <p14:tracePt t="67598" x="5894388" y="3059113"/>
          <p14:tracePt t="67602" x="5908675" y="3071813"/>
          <p14:tracePt t="67610" x="5922963" y="3086100"/>
          <p14:tracePt t="67619" x="5949950" y="3086100"/>
          <p14:tracePt t="67626" x="5976938" y="3100388"/>
          <p14:tracePt t="67635" x="6018213" y="3100388"/>
          <p14:tracePt t="67642" x="6059488" y="3113088"/>
          <p14:tracePt t="67649" x="6100763" y="3127375"/>
          <p14:tracePt t="67657" x="6127750" y="3141663"/>
          <p14:tracePt t="67661" x="6154738" y="3141663"/>
          <p14:tracePt t="67669" x="6196013" y="3141663"/>
          <p14:tracePt t="67677" x="6224588" y="3141663"/>
          <p14:tracePt t="67685" x="6265863" y="3141663"/>
          <p14:tracePt t="67693" x="6319838" y="3141663"/>
          <p14:tracePt t="67702" x="6375400" y="3141663"/>
          <p14:tracePt t="67709" x="6415088" y="3141663"/>
          <p14:tracePt t="67719" x="6470650" y="3141663"/>
          <p14:tracePt t="67721" x="6497638" y="3141663"/>
          <p14:tracePt t="67729" x="6538913" y="3141663"/>
          <p14:tracePt t="67737" x="6565900" y="3141663"/>
          <p14:tracePt t="67754" x="6580188" y="3141663"/>
          <p14:tracePt t="67761" x="6594475" y="3141663"/>
          <p14:tracePt t="67769" x="6607175" y="3141663"/>
          <p14:tracePt t="67777" x="6648450" y="3141663"/>
          <p14:tracePt t="67785" x="6662738" y="3127375"/>
          <p14:tracePt t="67793" x="6689725" y="3127375"/>
          <p14:tracePt t="67802" x="6716713" y="3127375"/>
          <p14:tracePt t="67809" x="6745288" y="3127375"/>
          <p14:tracePt t="67819" x="6772275" y="3113088"/>
          <p14:tracePt t="67826" x="6799263" y="3100388"/>
          <p14:tracePt t="67835" x="6827838" y="3100388"/>
          <p14:tracePt t="67840" x="6854825" y="3086100"/>
          <p14:tracePt t="67849" x="6881813" y="3086100"/>
          <p14:tracePt t="67857" x="6908800" y="3086100"/>
          <p14:tracePt t="67864" x="6950075" y="3086100"/>
          <p14:tracePt t="67872" x="6964363" y="3086100"/>
          <p14:tracePt t="67881" x="6991350" y="3086100"/>
          <p14:tracePt t="67888" x="7032625" y="3086100"/>
          <p14:tracePt t="67897" x="7073900" y="3086100"/>
          <p14:tracePt t="67905" x="7115175" y="3086100"/>
          <p14:tracePt t="67913" x="7156450" y="3086100"/>
          <p14:tracePt t="67921" x="7197725" y="3086100"/>
          <p14:tracePt t="67929" x="7210425" y="3086100"/>
          <p14:tracePt t="67941" x="7251700" y="3086100"/>
          <p14:tracePt t="67950" x="7280275" y="3086100"/>
          <p14:tracePt t="67957" x="7307263" y="3086100"/>
          <p14:tracePt t="67964" x="7334250" y="3086100"/>
          <p14:tracePt t="67972" x="7348538" y="3086100"/>
          <p14:tracePt t="67981" x="7375525" y="3086100"/>
          <p14:tracePt t="67989" x="7416800" y="3086100"/>
          <p14:tracePt t="67997" x="7458075" y="3086100"/>
          <p14:tracePt t="68005" x="7470775" y="3100388"/>
          <p14:tracePt t="68013" x="7499350" y="3100388"/>
          <p14:tracePt t="68021" x="7526338" y="3100388"/>
          <p14:tracePt t="68028" x="7553325" y="3113088"/>
          <p14:tracePt t="68038" x="7594600" y="3113088"/>
          <p14:tracePt t="68040" x="7635875" y="3113088"/>
          <p14:tracePt t="68049" x="7677150" y="3113088"/>
          <p14:tracePt t="68057" x="7691438" y="3113088"/>
          <p14:tracePt t="68101" x="7718425" y="3113088"/>
          <p14:tracePt t="68107" x="7732713" y="3113088"/>
          <p14:tracePt t="68113" x="7745413" y="3113088"/>
          <p14:tracePt t="68121" x="7759700" y="3113088"/>
          <p14:tracePt t="68462" x="7759700" y="3100388"/>
          <p14:tracePt t="68482" x="7759700" y="3086100"/>
          <p14:tracePt t="68510" x="7759700" y="3059113"/>
          <p14:tracePt t="68538" x="7745413" y="3044825"/>
          <p14:tracePt t="69189" x="7732713" y="3044825"/>
          <p14:tracePt t="69198" x="7718425" y="3044825"/>
          <p14:tracePt t="69206" x="7704138" y="3030538"/>
          <p14:tracePt t="78782" x="7650163" y="3044825"/>
          <p14:tracePt t="78810" x="7594600" y="3044825"/>
          <p14:tracePt t="78818" x="7567613" y="3059113"/>
          <p14:tracePt t="78825" x="7540625" y="3071813"/>
          <p14:tracePt t="78835" x="7512050" y="3086100"/>
          <p14:tracePt t="78843" x="7470775" y="3086100"/>
          <p14:tracePt t="78850" x="7431088" y="3086100"/>
          <p14:tracePt t="78857" x="7402513" y="3100388"/>
          <p14:tracePt t="78865" x="7402513" y="3113088"/>
          <p14:tracePt t="78881" x="7389813" y="3113088"/>
          <p14:tracePt t="78890" x="7361238" y="3127375"/>
          <p14:tracePt t="78897" x="7334250" y="3141663"/>
          <p14:tracePt t="78905" x="7265988" y="3141663"/>
          <p14:tracePt t="78913" x="7210425" y="3141663"/>
          <p14:tracePt t="78922" x="7115175" y="3154363"/>
          <p14:tracePt t="78930" x="7032625" y="3168650"/>
          <p14:tracePt t="78938" x="6937375" y="3195638"/>
          <p14:tracePt t="78945" x="6854825" y="3222625"/>
          <p14:tracePt t="78953" x="6799263" y="3251200"/>
          <p14:tracePt t="78961" x="6716713" y="3278188"/>
          <p14:tracePt t="78968" x="6621463" y="3305175"/>
          <p14:tracePt t="78977" x="6511925" y="3333750"/>
          <p14:tracePt t="78984" x="6415088" y="3360738"/>
          <p14:tracePt t="78992" x="6319838" y="3387725"/>
          <p14:tracePt t="79001" x="6251575" y="3414713"/>
          <p14:tracePt t="79008" x="6196013" y="3443288"/>
          <p14:tracePt t="79017" x="6127750" y="3455988"/>
          <p14:tracePt t="79024" x="6086475" y="3484563"/>
          <p14:tracePt t="79036" x="5991225" y="3524250"/>
          <p14:tracePt t="79041" x="5867400" y="3565525"/>
          <p14:tracePt t="79050" x="5743575" y="3621088"/>
          <p14:tracePt t="79057" x="5607050" y="3662363"/>
          <p14:tracePt t="79065" x="5470525" y="3703638"/>
          <p14:tracePt t="79073" x="5346700" y="3744913"/>
          <p14:tracePt t="79082" x="5237163" y="3786188"/>
          <p14:tracePt t="79090" x="5140325" y="3813175"/>
          <p14:tracePt t="79097" x="5045075" y="3840163"/>
          <p14:tracePt t="79106" x="4879975" y="3895725"/>
          <p14:tracePt t="79113" x="4729163" y="3922713"/>
          <p14:tracePt t="79390" x="4729163" y="3908425"/>
          <p14:tracePt t="79402" x="4716463" y="3908425"/>
          <p14:tracePt t="79435" x="4702175" y="3908425"/>
          <p14:tracePt t="79441" x="4687888" y="3908425"/>
          <p14:tracePt t="79458" x="4675188" y="3908425"/>
          <p14:tracePt t="79466" x="4646613" y="3922713"/>
          <p14:tracePt t="79477" x="4633913" y="3949700"/>
          <p14:tracePt t="79487" x="4606925" y="3949700"/>
          <p14:tracePt t="79493" x="4565650" y="3978275"/>
          <p14:tracePt t="79502" x="4524375" y="4019550"/>
          <p14:tracePt t="79509" x="4456113" y="4032250"/>
          <p14:tracePt t="79518" x="4400550" y="4046538"/>
          <p14:tracePt t="79520" x="4359275" y="4059238"/>
          <p14:tracePt t="79529" x="4264025" y="4087813"/>
          <p14:tracePt t="79537" x="4140200" y="4114800"/>
          <p14:tracePt t="79545" x="4016375" y="4141788"/>
          <p14:tracePt t="79558" x="3865563" y="4170363"/>
          <p14:tracePt t="79565" x="3714750" y="4210050"/>
          <p14:tracePt t="79574" x="3592513" y="4238625"/>
          <p14:tracePt t="79582" x="3441700" y="4279900"/>
          <p14:tracePt t="79585" x="3290888" y="4306888"/>
          <p14:tracePt t="79593" x="3070225" y="4362450"/>
          <p14:tracePt t="79602" x="2851150" y="4402138"/>
          <p14:tracePt t="79609" x="2687638" y="4443413"/>
          <p14:tracePt t="79622" x="2481263" y="4484688"/>
          <p14:tracePt t="79629" x="2262188" y="4540250"/>
          <p14:tracePt t="79638" x="2111375" y="4567238"/>
          <p14:tracePt t="79645" x="1933575" y="4594225"/>
          <p14:tracePt t="79650" x="1754188" y="4649788"/>
          <p14:tracePt t="79657" x="1644650" y="4676775"/>
          <p14:tracePt t="79666" x="1522413" y="4705350"/>
          <p14:tracePt t="79673" x="1384300" y="4732338"/>
          <p14:tracePt t="79682" x="1274763" y="4759325"/>
          <p14:tracePt t="79694" x="1192213" y="4773613"/>
          <p14:tracePt t="79703" x="1165225" y="4786313"/>
          <p14:tracePt t="79709" x="1150938" y="4786313"/>
          <p14:tracePt t="79713" x="1123950" y="4786313"/>
          <p14:tracePt t="79722" x="1109663" y="4786313"/>
          <p14:tracePt t="79729" x="1082675" y="4800600"/>
          <p14:tracePt t="79738" x="1028700" y="4800600"/>
          <p14:tracePt t="79745" x="987425" y="4800600"/>
          <p14:tracePt t="79753" x="958850" y="4814888"/>
          <p14:tracePt t="79766" x="946150" y="4814888"/>
          <p14:tracePt t="79773" x="931863" y="4814888"/>
          <p14:tracePt t="79846" x="904875" y="4814888"/>
          <p14:tracePt t="79850" x="890588" y="4827588"/>
          <p14:tracePt t="79857" x="863600" y="4827588"/>
          <p14:tracePt t="79866" x="809625" y="4841875"/>
          <p14:tracePt t="79873" x="739775" y="4856163"/>
          <p14:tracePt t="79882" x="658813" y="4883150"/>
          <p14:tracePt t="79890" x="603250" y="4895850"/>
          <p14:tracePt t="79903" x="534988" y="4910138"/>
          <p14:tracePt t="79909" x="508000" y="4924425"/>
          <p14:tracePt t="79913" x="493713" y="4924425"/>
          <p14:tracePt t="79921" x="479425" y="4937125"/>
          <p14:tracePt t="80085" x="466725" y="4937125"/>
          <p14:tracePt t="80093" x="466725" y="4924425"/>
          <p14:tracePt t="80101" x="438150" y="4895850"/>
          <p14:tracePt t="80119" x="438150" y="4883150"/>
          <p14:tracePt t="80125" x="425450" y="4883150"/>
          <p14:tracePt t="81902" x="425450" y="4895850"/>
          <p14:tracePt t="81909" x="438150" y="4924425"/>
          <p14:tracePt t="81919" x="466725" y="4965700"/>
          <p14:tracePt t="81921" x="508000" y="5019675"/>
          <p14:tracePt t="81929" x="561975" y="5060950"/>
          <p14:tracePt t="81937" x="588963" y="5102225"/>
          <p14:tracePt t="81945" x="658813" y="5143500"/>
          <p14:tracePt t="81949" x="685800" y="5170488"/>
          <p14:tracePt t="81958" x="754063" y="5211763"/>
          <p14:tracePt t="81966" x="781050" y="5226050"/>
          <p14:tracePt t="81974" x="849313" y="5253038"/>
          <p14:tracePt t="81982" x="904875" y="5280025"/>
          <p14:tracePt t="81990" x="987425" y="5321300"/>
          <p14:tracePt t="81997" x="1109663" y="5376863"/>
          <p14:tracePt t="82006" x="1220788" y="5418138"/>
          <p14:tracePt t="82009" x="1357313" y="5472113"/>
          <p14:tracePt t="82018" x="1481138" y="5527675"/>
          <p14:tracePt t="82031" x="1590675" y="5568950"/>
          <p14:tracePt t="82037" x="1700213" y="5622925"/>
          <p14:tracePt t="82046" x="1809750" y="5664200"/>
          <p14:tracePt t="82053" x="1892300" y="5705475"/>
          <p14:tracePt t="82062" x="2014538" y="5746750"/>
          <p14:tracePt t="82069" x="2125663" y="5788025"/>
          <p14:tracePt t="82073" x="2262188" y="5856288"/>
          <p14:tracePt t="82081" x="2371725" y="5897563"/>
          <p14:tracePt t="82094" x="2495550" y="5924550"/>
          <p14:tracePt t="82103" x="2590800" y="5965825"/>
          <p14:tracePt t="82109" x="2700338" y="6007100"/>
          <p14:tracePt t="82119" x="2728913" y="6021388"/>
          <p14:tracePt t="82125" x="2797175" y="6035675"/>
          <p14:tracePt t="82135" x="2851150" y="6048375"/>
          <p14:tracePt t="82138" x="2892425" y="6048375"/>
          <p14:tracePt t="82145" x="2906713" y="6048375"/>
          <p14:tracePt t="82153" x="2947988" y="6062663"/>
          <p14:tracePt t="82166" x="3028950" y="6062663"/>
          <p14:tracePt t="82173" x="3084513" y="6076950"/>
          <p14:tracePt t="82183" x="3125788" y="6076950"/>
          <p14:tracePt t="82190" x="3179763" y="6076950"/>
          <p14:tracePt t="82197" x="3221038" y="6076950"/>
          <p14:tracePt t="82202" x="3249613" y="6076950"/>
          <p14:tracePt t="82209" x="3262313" y="6076950"/>
          <p14:tracePt t="82219" x="3276600" y="6076950"/>
          <p14:tracePt t="82326" x="3262313" y="6076950"/>
          <p14:tracePt t="82335" x="3221038" y="6076950"/>
          <p14:tracePt t="82342" x="3179763" y="6076950"/>
          <p14:tracePt t="82350" x="3140075" y="6076950"/>
          <p14:tracePt t="82357" x="3084513" y="6076950"/>
          <p14:tracePt t="82365" x="3016250" y="6076950"/>
          <p14:tracePt t="82373" x="2933700" y="6076950"/>
          <p14:tracePt t="82377" x="2878138" y="6062663"/>
          <p14:tracePt t="82381" x="2824163" y="6062663"/>
          <p14:tracePt t="82389" x="2809875" y="6062663"/>
          <p14:tracePt t="82397" x="2768600" y="6062663"/>
          <p14:tracePt t="82414" x="2755900" y="6062663"/>
          <p14:tracePt t="82565" x="2741613" y="6062663"/>
          <p14:tracePt t="82618" x="2728913" y="6062663"/>
          <p14:tracePt t="82625" x="2714625" y="6062663"/>
          <p14:tracePt t="82686" x="2700338" y="6062663"/>
          <p14:tracePt t="82738" x="2687638" y="6048375"/>
          <p14:tracePt t="82762" x="2687638" y="6035675"/>
          <p14:tracePt t="82769" x="2687638" y="6021388"/>
          <p14:tracePt t="82787" x="2687638" y="6007100"/>
          <p14:tracePt t="83233" x="2687638" y="5994400"/>
          <p14:tracePt t="84049" x="2700338" y="5994400"/>
          <p14:tracePt t="84057" x="2741613" y="6021388"/>
          <p14:tracePt t="84066" x="2782888" y="6035675"/>
          <p14:tracePt t="84074" x="2809875" y="6035675"/>
          <p14:tracePt t="84082" x="2838450" y="6048375"/>
          <p14:tracePt t="84090" x="2865438" y="6062663"/>
          <p14:tracePt t="84098" x="2947988" y="6089650"/>
          <p14:tracePt t="84105" x="2989263" y="6089650"/>
          <p14:tracePt t="84113" x="3028950" y="6103938"/>
          <p14:tracePt t="84121" x="3070225" y="6116638"/>
          <p14:tracePt t="84129" x="3111500" y="6145213"/>
          <p14:tracePt t="84141" x="3152775" y="6145213"/>
          <p14:tracePt t="84150" x="3194050" y="6157913"/>
          <p14:tracePt t="84157" x="3249613" y="6186488"/>
          <p14:tracePt t="84167" x="3290888" y="6199188"/>
          <p14:tracePt t="84173" x="3330575" y="6199188"/>
          <p14:tracePt t="84182" x="3371850" y="6213475"/>
          <p14:tracePt t="84190" x="3413125" y="6227763"/>
          <p14:tracePt t="84197" x="3454400" y="6240463"/>
          <p14:tracePt t="84206" x="3495675" y="6254750"/>
          <p14:tracePt t="84214" x="3551238" y="6267450"/>
          <p14:tracePt t="84222" x="3578225" y="6281738"/>
          <p14:tracePt t="84229" x="3605213" y="6296025"/>
          <p14:tracePt t="84251" x="3687763" y="6308725"/>
          <p14:tracePt t="84254" x="3729038" y="6323013"/>
          <p14:tracePt t="84262" x="3811588" y="6350000"/>
          <p14:tracePt t="84270" x="3824288" y="6350000"/>
          <p14:tracePt t="84277" x="3852863" y="6364288"/>
          <p14:tracePt t="84285" x="3879850" y="6364288"/>
          <p14:tracePt t="84293" x="3894138" y="6364288"/>
          <p14:tracePt t="84302" x="3906838" y="6364288"/>
          <p14:tracePt t="84309" x="3921125" y="6378575"/>
          <p14:tracePt t="84326" x="3933825" y="6378575"/>
          <p14:tracePt t="84336" x="3948113" y="6378575"/>
          <p14:tracePt t="84341" x="3975100" y="6391275"/>
          <p14:tracePt t="84345" x="4003675" y="6391275"/>
          <p14:tracePt t="84358" x="4016375" y="6405563"/>
          <p14:tracePt t="84366" x="4057650" y="6405563"/>
          <p14:tracePt t="84374" x="4098925" y="6405563"/>
          <p14:tracePt t="84381" x="4154488" y="6405563"/>
          <p14:tracePt t="84389" x="4235450" y="6405563"/>
          <p14:tracePt t="84398" x="4291013" y="6405563"/>
          <p14:tracePt t="84406" x="4318000" y="6405563"/>
          <p14:tracePt t="84409" x="4332288" y="6405563"/>
          <p14:tracePt t="84423" x="4346575" y="6391275"/>
          <p14:tracePt t="84430" x="4359275" y="6391275"/>
          <p14:tracePt t="84439" x="4373563" y="6391275"/>
          <p14:tracePt t="84445" x="4400550" y="6391275"/>
          <p14:tracePt t="84462" x="4414838" y="6378575"/>
          <p14:tracePt t="84730" x="4400550" y="6364288"/>
          <p14:tracePt t="84737" x="4386263" y="6364288"/>
          <p14:tracePt t="84745" x="4386263" y="6350000"/>
          <p14:tracePt t="84768" x="4373563" y="6350000"/>
          <p14:tracePt t="84794" x="4359275" y="6337300"/>
          <p14:tracePt t="84810" x="4346575" y="6337300"/>
          <p14:tracePt t="84825" x="4332288" y="6323013"/>
          <p14:tracePt t="84858" x="4318000" y="6323013"/>
          <p14:tracePt t="84873" x="4305300" y="6308725"/>
          <p14:tracePt t="84942" x="4291013" y="6296025"/>
          <p14:tracePt t="84949" x="4276725" y="6296025"/>
          <p14:tracePt t="84994" x="4264025" y="6296025"/>
          <p14:tracePt t="85702" x="4276725" y="6296025"/>
          <p14:tracePt t="85710" x="4291013" y="6296025"/>
          <p14:tracePt t="85754" x="4305300" y="6296025"/>
          <p14:tracePt t="85774" x="4332288" y="6296025"/>
          <p14:tracePt t="85783" x="4346575" y="6296025"/>
          <p14:tracePt t="85790" x="4373563" y="6296025"/>
          <p14:tracePt t="85798" x="4400550" y="6296025"/>
          <p14:tracePt t="85806" x="4441825" y="6296025"/>
          <p14:tracePt t="85813" x="4456113" y="6296025"/>
          <p14:tracePt t="85819" x="4497388" y="6296025"/>
          <p14:tracePt t="85829" x="4551363" y="6296025"/>
          <p14:tracePt t="85838" x="4592638" y="6308725"/>
          <p14:tracePt t="85846" x="4633913" y="6308725"/>
          <p14:tracePt t="85854" x="4687888" y="6323013"/>
          <p14:tracePt t="85861" x="4729163" y="6323013"/>
          <p14:tracePt t="85869" x="4770438" y="6323013"/>
          <p14:tracePt t="85877" x="4838700" y="6323013"/>
          <p14:tracePt t="85881" x="4894263" y="6337300"/>
          <p14:tracePt t="85890" x="4935538" y="6337300"/>
          <p14:tracePt t="85902" x="4989513" y="6337300"/>
          <p14:tracePt t="85909" x="5059363" y="6337300"/>
          <p14:tracePt t="85919" x="5113338" y="6337300"/>
          <p14:tracePt t="85925" x="5140325" y="6337300"/>
          <p14:tracePt t="85935" x="5181600" y="6337300"/>
          <p14:tracePt t="85941" x="5249863" y="6337300"/>
          <p14:tracePt t="85945" x="5264150" y="6337300"/>
          <p14:tracePt t="85953" x="5305425" y="6337300"/>
          <p14:tracePt t="85962" x="5346700" y="6337300"/>
          <p14:tracePt t="85973" x="5373688" y="6337300"/>
          <p14:tracePt t="85981" x="5414963" y="6323013"/>
          <p14:tracePt t="85989" x="5429250" y="6323013"/>
          <p14:tracePt t="85997" x="5429250" y="6308725"/>
          <p14:tracePt t="86005" x="5441950" y="6308725"/>
          <p14:tracePt t="86008" x="5456238" y="6308725"/>
          <p14:tracePt t="86018" x="5456238" y="6296025"/>
          <p14:tracePt t="86025" x="5470525" y="6296025"/>
          <p14:tracePt t="86034" x="5483225" y="6267450"/>
          <p14:tracePt t="86041" x="5524500" y="6254750"/>
          <p14:tracePt t="86054" x="5551488" y="6240463"/>
          <p14:tracePt t="86061" x="5580063" y="6227763"/>
          <p14:tracePt t="86070" x="5580063" y="6213475"/>
          <p14:tracePt t="86072" x="5607050" y="6199188"/>
          <p14:tracePt t="86080" x="5621338" y="6199188"/>
          <p14:tracePt t="86089" x="5648325" y="6186488"/>
          <p14:tracePt t="86097" x="5675313" y="6172200"/>
          <p14:tracePt t="86105" x="5689600" y="6172200"/>
          <p14:tracePt t="86113" x="5702300" y="6172200"/>
          <p14:tracePt t="86134" x="5702300" y="6157913"/>
          <p14:tracePt t="86161" x="5716588" y="6157913"/>
          <p14:tracePt t="86177" x="5730875" y="6145213"/>
          <p14:tracePt t="86241" x="5743575" y="6130925"/>
          <p14:tracePt t="86249" x="5757863" y="6130925"/>
          <p14:tracePt t="86261" x="5784850" y="6130925"/>
          <p14:tracePt t="86269" x="5813425" y="6130925"/>
          <p14:tracePt t="86281" x="5826125" y="6130925"/>
          <p14:tracePt t="86289" x="5826125" y="6116638"/>
          <p14:tracePt t="86528" x="5840413" y="6116638"/>
          <p14:tracePt t="86535" x="5853113" y="6130925"/>
          <p14:tracePt t="86543" x="5853113" y="6145213"/>
          <p14:tracePt t="86550" x="5867400" y="6145213"/>
          <p14:tracePt t="86630" x="5867400" y="6157913"/>
          <p14:tracePt t="86645" x="5867400" y="6172200"/>
          <p14:tracePt t="86654" x="5881688" y="6172200"/>
          <p14:tracePt t="87515" x="5881688" y="6186488"/>
          <p14:tracePt t="87521" x="5894388" y="6213475"/>
          <p14:tracePt t="87530" x="5894388" y="6240463"/>
          <p14:tracePt t="87538" x="5894388" y="6267450"/>
          <p14:tracePt t="87546" x="5894388" y="6281738"/>
          <p14:tracePt t="87558" x="5894388" y="6308725"/>
          <p14:tracePt t="87934" x="5894388" y="6296025"/>
          <p14:tracePt t="87941" x="5922963" y="6281738"/>
          <p14:tracePt t="87950" x="5949950" y="6267450"/>
          <p14:tracePt t="87957" x="5964238" y="6267450"/>
          <p14:tracePt t="87966" x="6003925" y="6267450"/>
          <p14:tracePt t="87973" x="6045200" y="6240463"/>
          <p14:tracePt t="87981" x="6115050" y="6227763"/>
          <p14:tracePt t="87989" x="6154738" y="6213475"/>
          <p14:tracePt t="87997" x="6251575" y="6186488"/>
          <p14:tracePt t="88001" x="6361113" y="6157913"/>
          <p14:tracePt t="88010" x="6511925" y="6116638"/>
          <p14:tracePt t="88018" x="6648450" y="6089650"/>
          <p14:tracePt t="88025" x="6813550" y="6062663"/>
          <p14:tracePt t="88034" x="6964363" y="6035675"/>
          <p14:tracePt t="88041" x="7129463" y="6007100"/>
          <p14:tracePt t="88054" x="7251700" y="6007100"/>
          <p14:tracePt t="88061" x="7375525" y="6007100"/>
          <p14:tracePt t="88069" x="7470775" y="6007100"/>
          <p14:tracePt t="88077" x="7567613" y="6007100"/>
          <p14:tracePt t="88085" x="7650163" y="6007100"/>
          <p14:tracePt t="88093" x="7745413" y="6007100"/>
          <p14:tracePt t="88102" x="7827963" y="6007100"/>
          <p14:tracePt t="88109" x="7883525" y="6007100"/>
          <p14:tracePt t="88118" x="7951788" y="6007100"/>
          <p14:tracePt t="88125" x="8034338" y="6007100"/>
          <p14:tracePt t="88129" x="8102600" y="6007100"/>
          <p14:tracePt t="88137" x="8115300" y="6007100"/>
          <p14:tracePt t="88146" x="8143875" y="6007100"/>
          <p14:tracePt t="88194" x="8170863" y="6007100"/>
          <p14:tracePt t="88201" x="8197850" y="6007100"/>
          <p14:tracePt t="88210" x="8212138" y="6007100"/>
          <p14:tracePt t="88218" x="8253413" y="6007100"/>
          <p14:tracePt t="88235" x="8266113" y="6007100"/>
          <p14:tracePt t="88281" x="8253413" y="6021388"/>
          <p14:tracePt t="88289" x="8197850" y="6076950"/>
          <p14:tracePt t="88297" x="8143875" y="6103938"/>
          <p14:tracePt t="88306" x="8088313" y="6116638"/>
          <p14:tracePt t="88313" x="8005763" y="6172200"/>
          <p14:tracePt t="88321" x="7896225" y="6240463"/>
          <p14:tracePt t="88329" x="7786688" y="6296025"/>
          <p14:tracePt t="88338" x="7704138" y="6350000"/>
          <p14:tracePt t="88345" x="7650163" y="6391275"/>
          <p14:tracePt t="88354" x="7621588" y="6391275"/>
          <p14:tracePt t="88361" x="7608888" y="6391275"/>
          <p14:tracePt t="88406" x="7621588" y="6391275"/>
          <p14:tracePt t="88413" x="7635875" y="6391275"/>
          <p14:tracePt t="88422" x="7650163" y="6378575"/>
          <p14:tracePt t="88438" x="7677150" y="6364288"/>
          <p14:tracePt t="88446" x="7677150" y="6350000"/>
          <p14:tracePt t="88453" x="7691438" y="6337300"/>
          <p14:tracePt t="88462" x="7704138" y="6337300"/>
          <p14:tracePt t="88469" x="7704138" y="6308725"/>
          <p14:tracePt t="88483" x="7718425" y="6308725"/>
          <p14:tracePt t="88553" x="7745413" y="6281738"/>
          <p14:tracePt t="88561" x="7772400" y="6254750"/>
          <p14:tracePt t="88569" x="7786688" y="6254750"/>
          <p14:tracePt t="88577" x="7800975" y="6227763"/>
          <p14:tracePt t="88593" x="7800975" y="6213475"/>
          <p14:tracePt t="88601" x="7800975" y="6199188"/>
          <p14:tracePt t="88618" x="7800975" y="6186488"/>
          <p14:tracePt t="88641" x="7800975" y="6172200"/>
          <p14:tracePt t="89778" x="7786688" y="6172200"/>
          <p14:tracePt t="89794" x="7759700" y="6157913"/>
          <p14:tracePt t="89802" x="7759700" y="6145213"/>
          <p14:tracePt t="89810" x="7745413" y="6145213"/>
          <p14:tracePt t="89854" x="7732713" y="6145213"/>
          <p14:tracePt t="90394" x="7732713" y="6130925"/>
          <p14:tracePt t="90402" x="7704138" y="6116638"/>
          <p14:tracePt t="90410" x="7691438" y="6103938"/>
          <p14:tracePt t="90418" x="7677150" y="6103938"/>
          <p14:tracePt t="90435" x="7677150" y="6089650"/>
          <p14:tracePt t="90442" x="7662863" y="6089650"/>
          <p14:tracePt t="100206" x="7608888" y="6062663"/>
          <p14:tracePt t="100219" x="7526338" y="6048375"/>
          <p14:tracePt t="100226" x="7443788" y="6035675"/>
          <p14:tracePt t="100236" x="7416800" y="6021388"/>
          <p14:tracePt t="100243" x="7348538" y="6007100"/>
          <p14:tracePt t="100250" x="7307263" y="6007100"/>
          <p14:tracePt t="100252" x="7251700" y="6007100"/>
          <p14:tracePt t="100261" x="7142163" y="5994400"/>
          <p14:tracePt t="100268" x="7005638" y="5965825"/>
          <p14:tracePt t="100287" x="6854825" y="5953125"/>
          <p14:tracePt t="100304" x="6745288" y="5953125"/>
          <p14:tracePt t="100306" x="6565900" y="5953125"/>
          <p14:tracePt t="100313" x="6375400" y="5953125"/>
          <p14:tracePt t="100321" x="6127750" y="5953125"/>
          <p14:tracePt t="100329" x="5853113" y="5953125"/>
          <p14:tracePt t="100337" x="5551488" y="5938838"/>
          <p14:tracePt t="100346" x="5291138" y="5938838"/>
          <p14:tracePt t="100358" x="5099050" y="5938838"/>
          <p14:tracePt t="100368" x="4879975" y="5938838"/>
          <p14:tracePt t="100373" x="4619625" y="5938838"/>
          <p14:tracePt t="100377" x="4400550" y="5938838"/>
          <p14:tracePt t="100385" x="4208463" y="5938838"/>
          <p14:tracePt t="100393" x="3989388" y="5938838"/>
          <p14:tracePt t="100402" x="3714750" y="5938838"/>
          <p14:tracePt t="100409" x="3522663" y="5953125"/>
          <p14:tracePt t="100422" x="3359150" y="5980113"/>
          <p14:tracePt t="100429" x="3194050" y="6007100"/>
          <p14:tracePt t="100437" x="3057525" y="6021388"/>
          <p14:tracePt t="100441" x="2947988" y="6035675"/>
          <p14:tracePt t="100449" x="2838450" y="6062663"/>
          <p14:tracePt t="100458" x="2741613" y="6076950"/>
          <p14:tracePt t="100466" x="2646363" y="6089650"/>
          <p14:tracePt t="100473" x="2590800" y="6103938"/>
          <p14:tracePt t="100481" x="2549525" y="6103938"/>
          <p14:tracePt t="100491" x="2522538" y="6103938"/>
          <p14:tracePt t="100503" x="2522538" y="6116638"/>
          <p14:tracePt t="100507" x="2495550" y="6130925"/>
          <p14:tracePt t="100521" x="2481263" y="6130925"/>
          <p14:tracePt t="100529" x="2481263" y="6145213"/>
          <p14:tracePt t="100537" x="2454275" y="6145213"/>
          <p14:tracePt t="100544" x="2439988" y="6145213"/>
          <p14:tracePt t="100554" x="2427288" y="6145213"/>
          <p14:tracePt t="100565" x="2413000" y="6145213"/>
          <p14:tracePt t="100572" x="2386013" y="6145213"/>
          <p14:tracePt t="100580" x="2371725" y="6157913"/>
          <p14:tracePt t="100588" x="2344738" y="6157913"/>
          <p14:tracePt t="100596" x="2303463" y="6172200"/>
          <p14:tracePt t="100604" x="2262188" y="6172200"/>
          <p14:tracePt t="100612" x="2235200" y="6172200"/>
          <p14:tracePt t="100620" x="2179638" y="6186488"/>
          <p14:tracePt t="100628" x="2152650" y="6186488"/>
          <p14:tracePt t="100637" x="2097088" y="6186488"/>
          <p14:tracePt t="100644" x="2055813" y="6199188"/>
          <p14:tracePt t="100653" x="2028825" y="6213475"/>
          <p14:tracePt t="100660" x="2001838" y="6227763"/>
          <p14:tracePt t="100668" x="1974850" y="6227763"/>
          <p14:tracePt t="100676" x="1946275" y="6240463"/>
          <p14:tracePt t="100685" x="1892300" y="6267450"/>
          <p14:tracePt t="100692" x="1878013" y="6267450"/>
          <p14:tracePt t="100696" x="1863725" y="6296025"/>
          <p14:tracePt t="100708" x="1836738" y="6308725"/>
          <p14:tracePt t="100717" x="1836738" y="6323013"/>
          <p14:tracePt t="100734" x="1809750" y="6350000"/>
          <p14:tracePt t="100740" x="1782763" y="6364288"/>
          <p14:tracePt t="100748" x="1741488" y="6405563"/>
          <p14:tracePt t="100757" x="1685925" y="6419850"/>
          <p14:tracePt t="100760" x="1644650" y="6446838"/>
          <p14:tracePt t="100769" x="1562100" y="6488113"/>
          <p14:tracePt t="100780" x="1466850" y="6542088"/>
          <p14:tracePt t="100788" x="1384300" y="6583363"/>
          <p14:tracePt t="100796" x="1274763" y="6624638"/>
          <p14:tracePt t="100804" x="1192213" y="6651625"/>
          <p14:tracePt t="100812" x="1082675" y="6680200"/>
          <p14:tracePt t="100820" x="1000125" y="6692900"/>
          <p14:tracePt t="100824" x="919163" y="6707188"/>
          <p14:tracePt t="100834" x="836613" y="6721475"/>
          <p14:tracePt t="100844" x="768350" y="6734175"/>
          <p14:tracePt t="100853" x="754063" y="6734175"/>
          <p14:tracePt t="100860" x="727075" y="6734175"/>
          <p14:tracePt t="100869" x="712788" y="6734175"/>
          <p14:tracePt t="101140" x="712788" y="6721475"/>
          <p14:tracePt t="101165" x="712788" y="6707188"/>
          <p14:tracePt t="101286" x="727075" y="6692900"/>
          <p14:tracePt t="101294" x="739775" y="6665913"/>
          <p14:tracePt t="101310" x="739775" y="6651625"/>
          <p14:tracePt t="101319" x="754063" y="6638925"/>
          <p14:tracePt t="101336" x="768350" y="6624638"/>
          <p14:tracePt t="101342" x="768350" y="6610350"/>
          <p14:tracePt t="101350" x="781050" y="6597650"/>
          <p14:tracePt t="101358" x="781050" y="6583363"/>
          <p14:tracePt t="101366" x="795338" y="6583363"/>
          <p14:tracePt t="101717" x="781050" y="6583363"/>
          <p14:tracePt t="101738" x="781050" y="6597650"/>
          <p14:tracePt t="101816" x="768350" y="6610350"/>
          <p14:tracePt t="103246" x="781050" y="6624638"/>
          <p14:tracePt t="103255" x="809625" y="6651625"/>
          <p14:tracePt t="103261" x="863600" y="6665913"/>
          <p14:tracePt t="103268" x="904875" y="6665913"/>
          <p14:tracePt t="103277" x="946150" y="6680200"/>
          <p14:tracePt t="103287" x="973138" y="6680200"/>
          <p14:tracePt t="103293" x="1000125" y="6692900"/>
          <p14:tracePt t="103302" x="1028700" y="6692900"/>
          <p14:tracePt t="103309" x="1055688" y="6707188"/>
          <p14:tracePt t="103319" x="1082675" y="6707188"/>
          <p14:tracePt t="103325" x="1096963" y="6707188"/>
          <p14:tracePt t="103328" x="1123950" y="6707188"/>
          <p14:tracePt t="103338" x="1138238" y="6721475"/>
          <p14:tracePt t="103345" x="1165225" y="6721475"/>
          <p14:tracePt t="103353" x="1206500" y="6734175"/>
          <p14:tracePt t="103361" x="1247775" y="6748463"/>
          <p14:tracePt t="103369" x="1289050" y="6748463"/>
          <p14:tracePt t="103377" x="1330325" y="6748463"/>
          <p14:tracePt t="103390" x="1371600" y="6748463"/>
          <p14:tracePt t="103398" x="1411288" y="6762750"/>
          <p14:tracePt t="103406" x="1466850" y="6762750"/>
          <p14:tracePt t="103413" x="1549400" y="6762750"/>
          <p14:tracePt t="103421" x="1617663" y="6762750"/>
          <p14:tracePt t="103429" x="1673225" y="6762750"/>
          <p14:tracePt t="103437" x="1700213" y="6762750"/>
          <p14:tracePt t="103445" x="1741488" y="6762750"/>
          <p14:tracePt t="103453" x="1782763" y="6762750"/>
          <p14:tracePt t="103461" x="1851025" y="6762750"/>
          <p14:tracePt t="103469" x="1905000" y="6762750"/>
          <p14:tracePt t="103478" x="1974850" y="6762750"/>
          <p14:tracePt t="103485" x="2028825" y="6762750"/>
          <p14:tracePt t="103493" x="2097088" y="6762750"/>
          <p14:tracePt t="103502" x="2179638" y="6762750"/>
          <p14:tracePt t="103509" x="2247900" y="6762750"/>
          <p14:tracePt t="103519" x="2303463" y="6762750"/>
          <p14:tracePt t="103525" x="2371725" y="6762750"/>
          <p14:tracePt t="103535" x="2439988" y="6762750"/>
          <p14:tracePt t="103541" x="2495550" y="6762750"/>
          <p14:tracePt t="103549" x="2522538" y="6762750"/>
          <p14:tracePt t="103557" x="2563813" y="6762750"/>
          <p14:tracePt t="103566" x="2590800" y="6762750"/>
          <p14:tracePt t="103573" x="2617788" y="6762750"/>
          <p14:tracePt t="103582" x="2646363" y="6762750"/>
          <p14:tracePt t="103585" x="2687638" y="6762750"/>
          <p14:tracePt t="103598" x="2728913" y="6748463"/>
          <p14:tracePt t="103606" x="2768600" y="6748463"/>
          <p14:tracePt t="103613" x="2782888" y="6734175"/>
          <p14:tracePt t="103623" x="2809875" y="6734175"/>
          <p14:tracePt t="103629" x="2824163" y="6734175"/>
          <p14:tracePt t="103646" x="2838450" y="6734175"/>
          <p14:tracePt t="103774" x="2838450" y="6721475"/>
          <p14:tracePt t="103781" x="2838450" y="6707188"/>
          <p14:tracePt t="103789" x="2824163" y="6707188"/>
          <p14:tracePt t="103797" x="2824163" y="6692900"/>
          <p14:tracePt t="103805" x="2809875" y="6692900"/>
          <p14:tracePt t="103813" x="2797175" y="6680200"/>
          <p14:tracePt t="103822" x="2797175" y="6665913"/>
          <p14:tracePt t="103836" x="2782888" y="6665913"/>
          <p14:tracePt t="103858" x="2768600" y="6665913"/>
          <p14:tracePt t="103870" x="2768600" y="6651625"/>
          <p14:tracePt t="103874" x="2755900" y="6651625"/>
          <p14:tracePt t="103890" x="2741613" y="6651625"/>
          <p14:tracePt t="103922" x="2728913" y="6638925"/>
          <p14:tracePt t="103954" x="2714625" y="6638925"/>
          <p14:tracePt t="105230" x="2741613" y="6638925"/>
          <p14:tracePt t="105241" x="2809875" y="6638925"/>
          <p14:tracePt t="105245" x="2838450" y="6638925"/>
          <p14:tracePt t="105253" x="2892425" y="6638925"/>
          <p14:tracePt t="105262" x="2974975" y="6638925"/>
          <p14:tracePt t="105268" x="3043238" y="6638925"/>
          <p14:tracePt t="105277" x="3152775" y="6651625"/>
          <p14:tracePt t="105285" x="3235325" y="6651625"/>
          <p14:tracePt t="105294" x="3303588" y="6651625"/>
          <p14:tracePt t="105303" x="3371850" y="6651625"/>
          <p14:tracePt t="105305" x="3454400" y="6651625"/>
          <p14:tracePt t="105313" x="3481388" y="6651625"/>
          <p14:tracePt t="105322" x="3509963" y="6651625"/>
          <p14:tracePt t="105329" x="3551238" y="6651625"/>
          <p14:tracePt t="105337" x="3563938" y="6651625"/>
          <p14:tracePt t="105345" x="3578225" y="6651625"/>
          <p14:tracePt t="105353" x="3605213" y="6651625"/>
          <p14:tracePt t="105366" x="3646488" y="6651625"/>
          <p14:tracePt t="105371" x="3687763" y="6651625"/>
          <p14:tracePt t="105378" x="3743325" y="6651625"/>
          <p14:tracePt t="105385" x="3770313" y="6651625"/>
          <p14:tracePt t="105395" x="3797300" y="6651625"/>
          <p14:tracePt t="105401" x="3852863" y="6651625"/>
          <p14:tracePt t="105410" x="3933825" y="6651625"/>
          <p14:tracePt t="105418" x="4016375" y="6651625"/>
          <p14:tracePt t="105429" x="4098925" y="6651625"/>
          <p14:tracePt t="105437" x="4167188" y="6651625"/>
          <p14:tracePt t="105445" x="4222750" y="6651625"/>
          <p14:tracePt t="105453" x="4291013" y="6651625"/>
          <p14:tracePt t="105461" x="4359275" y="6651625"/>
          <p14:tracePt t="105469" x="4414838" y="6651625"/>
          <p14:tracePt t="105477" x="4468813" y="6651625"/>
          <p14:tracePt t="105484" x="4524375" y="6651625"/>
          <p14:tracePt t="105493" x="4551363" y="6651625"/>
          <p14:tracePt t="105502" x="4578350" y="6651625"/>
          <p14:tracePt t="105858" x="4565650" y="6651625"/>
          <p14:tracePt t="105890" x="4551363" y="6651625"/>
          <p14:tracePt t="106494" x="4565650" y="6651625"/>
          <p14:tracePt t="106501" x="4592638" y="6651625"/>
          <p14:tracePt t="106510" x="4646613" y="6651625"/>
          <p14:tracePt t="106514" x="4716463" y="6651625"/>
          <p14:tracePt t="106525" x="4784725" y="6651625"/>
          <p14:tracePt t="106535" x="4908550" y="6651625"/>
          <p14:tracePt t="106541" x="5045075" y="6651625"/>
          <p14:tracePt t="106550" x="5237163" y="6665913"/>
          <p14:tracePt t="106557" x="5456238" y="6665913"/>
          <p14:tracePt t="106566" x="5621338" y="6665913"/>
          <p14:tracePt t="106573" x="5813425" y="6680200"/>
          <p14:tracePt t="106577" x="5949950" y="6680200"/>
          <p14:tracePt t="106590" x="6086475" y="6680200"/>
          <p14:tracePt t="106598" x="6237288" y="6680200"/>
          <p14:tracePt t="106606" x="6361113" y="6692900"/>
          <p14:tracePt t="106613" x="6456363" y="6692900"/>
          <p14:tracePt t="106621" x="6565900" y="6707188"/>
          <p14:tracePt t="106629" x="6648450" y="6721475"/>
          <p14:tracePt t="106637" x="6716713" y="6721475"/>
          <p14:tracePt t="106641" x="6799263" y="6734175"/>
          <p14:tracePt t="106650" x="6827838" y="6748463"/>
          <p14:tracePt t="106657" x="6854825" y="6748463"/>
          <p14:tracePt t="106669" x="6867525" y="6748463"/>
          <p14:tracePt t="106822" x="6867525" y="6734175"/>
          <p14:tracePt t="106838" x="6854825" y="6721475"/>
          <p14:tracePt t="106846" x="6854825" y="6707188"/>
          <p14:tracePt t="106853" x="6840538" y="6692900"/>
          <p14:tracePt t="106861" x="6827838" y="6692900"/>
          <p14:tracePt t="106869" x="6827838" y="6680200"/>
          <p14:tracePt t="106877" x="6813550" y="6680200"/>
          <p14:tracePt t="106929" x="6799263" y="6665913"/>
          <p14:tracePt t="106937" x="6786563" y="6665913"/>
          <p14:tracePt t="106946" x="6772275" y="6665913"/>
          <p14:tracePt t="107126" x="6772275" y="6651625"/>
          <p14:tracePt t="107374" x="6757988" y="6651625"/>
          <p14:tracePt t="107382" x="6716713" y="6651625"/>
          <p14:tracePt t="107398" x="6662738" y="6651625"/>
          <p14:tracePt t="107406" x="6635750" y="6651625"/>
          <p14:tracePt t="107414" x="6607175" y="6651625"/>
          <p14:tracePt t="107419" x="6580188" y="6651625"/>
          <p14:tracePt t="107425" x="6565900" y="6651625"/>
          <p14:tracePt t="107442" x="6565900" y="6638925"/>
          <p14:tracePt t="108422" x="6538913" y="6610350"/>
          <p14:tracePt t="108429" x="6526213" y="6610350"/>
          <p14:tracePt t="108437" x="6511925" y="6583363"/>
          <p14:tracePt t="108446" x="6497638" y="6583363"/>
          <p14:tracePt t="108462" x="6497638" y="6570663"/>
          <p14:tracePt t="108474" x="6484938" y="6570663"/>
          <p14:tracePt t="109338" x="6497638" y="6570663"/>
          <p14:tracePt t="109345" x="6511925" y="6570663"/>
          <p14:tracePt t="109369" x="6526213" y="6556375"/>
          <p14:tracePt t="109394" x="6538913" y="6556375"/>
          <p14:tracePt t="109410" x="6553200" y="6542088"/>
          <p14:tracePt t="109419" x="6565900" y="6529388"/>
          <p14:tracePt t="109426" x="6607175" y="6529388"/>
          <p14:tracePt t="109435" x="6662738" y="6515100"/>
          <p14:tracePt t="109441" x="6716713" y="6515100"/>
          <p14:tracePt t="109450" x="6772275" y="6515100"/>
          <p14:tracePt t="109490" x="6799263" y="6515100"/>
          <p14:tracePt t="109498" x="6854825" y="6515100"/>
          <p14:tracePt t="109506" x="6937375" y="6515100"/>
          <p14:tracePt t="109514" x="7018338" y="6515100"/>
          <p14:tracePt t="109522" x="7115175" y="6515100"/>
          <p14:tracePt t="109530" x="7197725" y="6515100"/>
          <p14:tracePt t="109537" x="7265988" y="6515100"/>
          <p14:tracePt t="109545" x="7348538" y="6515100"/>
          <p14:tracePt t="109553" x="7416800" y="6515100"/>
          <p14:tracePt t="109561" x="7470775" y="6515100"/>
          <p14:tracePt t="109568" x="7567613" y="6529388"/>
          <p14:tracePt t="109577" x="7650163" y="6529388"/>
          <p14:tracePt t="109585" x="7718425" y="6542088"/>
          <p14:tracePt t="109593" x="7772400" y="6542088"/>
          <p14:tracePt t="109603" x="7854950" y="6556375"/>
          <p14:tracePt t="109609" x="7910513" y="6570663"/>
          <p14:tracePt t="109619" x="7923213" y="6570663"/>
          <p14:tracePt t="109625" x="7978775" y="6583363"/>
          <p14:tracePt t="109636" x="8005763" y="6597650"/>
          <p14:tracePt t="109641" x="8061325" y="6597650"/>
          <p14:tracePt t="109650" x="8074025" y="6597650"/>
          <p14:tracePt t="109657" x="8088313" y="6610350"/>
          <p14:tracePt t="109666" x="8102600" y="6610350"/>
          <p14:tracePt t="109673" x="8115300" y="6610350"/>
          <p14:tracePt t="109681" x="8129588" y="6610350"/>
          <p14:tracePt t="109690" x="8170863" y="6610350"/>
          <p14:tracePt t="109697" x="8197850" y="6610350"/>
          <p14:tracePt t="109706" x="8224838" y="6610350"/>
          <p14:tracePt t="109713" x="8239125" y="6610350"/>
          <p14:tracePt t="109721" x="8253413" y="6610350"/>
          <p14:tracePt t="109769" x="8266113" y="6610350"/>
          <p14:tracePt t="109782" x="8280400" y="6610350"/>
          <p14:tracePt t="109790" x="8294688" y="6610350"/>
          <p14:tracePt t="109798" x="8307388" y="6610350"/>
          <p14:tracePt t="109805" x="8321675" y="6597650"/>
          <p14:tracePt t="109813" x="8348663" y="6597650"/>
          <p14:tracePt t="109822" x="8362950" y="6597650"/>
          <p14:tracePt t="109829" x="8375650" y="6597650"/>
          <p14:tracePt t="109835" x="8404225" y="6583363"/>
          <p14:tracePt t="109841" x="8431213" y="6583363"/>
          <p14:tracePt t="109849" x="8445500" y="6583363"/>
          <p14:tracePt t="109857" x="8458200" y="6583363"/>
          <p14:tracePt t="109865" x="8485188" y="6583363"/>
          <p14:tracePt t="109890" x="8499475" y="6570663"/>
          <p14:tracePt t="109897" x="8513763" y="6570663"/>
          <p14:tracePt t="109906" x="8526463" y="6570663"/>
          <p14:tracePt t="109913" x="8555038" y="6570663"/>
          <p14:tracePt t="109922" x="8582025" y="6570663"/>
          <p14:tracePt t="109929" x="8609013" y="6570663"/>
          <p14:tracePt t="109945" x="8623300" y="6570663"/>
          <p14:tracePt t="110410" x="8623300" y="6583363"/>
          <p14:tracePt t="110426" x="8623300" y="6597650"/>
          <p14:tracePt t="121270" x="8732838" y="6597650"/>
          <p14:tracePt t="121298" x="8937625" y="6583363"/>
          <p14:tracePt t="121306" x="9075738" y="6570663"/>
          <p14:tracePt t="121670" x="8897938" y="6391275"/>
          <p14:tracePt t="121677" x="8691563" y="6350000"/>
          <p14:tracePt t="121685" x="8485188" y="6323013"/>
          <p14:tracePt t="121693" x="8212138" y="6281738"/>
          <p14:tracePt t="121697" x="7910513" y="6227763"/>
          <p14:tracePt t="121706" x="7594600" y="6172200"/>
          <p14:tracePt t="121713" x="7197725" y="6103938"/>
          <p14:tracePt t="121721" x="6799263" y="6035675"/>
          <p14:tracePt t="121729" x="6402388" y="5953125"/>
          <p14:tracePt t="121737" x="6059488" y="5870575"/>
          <p14:tracePt t="121745" x="5730875" y="5773738"/>
          <p14:tracePt t="121753" x="5470525" y="5705475"/>
          <p14:tracePt t="121761" x="5278438" y="5637213"/>
          <p14:tracePt t="121768" x="5003800" y="5541963"/>
          <p14:tracePt t="121781" x="4743450" y="5445125"/>
          <p14:tracePt t="121789" x="4359275" y="5335588"/>
          <p14:tracePt t="121797" x="4140200" y="5294313"/>
          <p14:tracePt t="121806" x="3933825" y="5253038"/>
          <p14:tracePt t="121813" x="3756025" y="5238750"/>
          <p14:tracePt t="121822" x="3619500" y="5226050"/>
          <p14:tracePt t="121882" x="3619500" y="5253038"/>
          <p14:tracePt t="121890" x="3632200" y="5294313"/>
          <p14:tracePt t="121898" x="3646488" y="5308600"/>
          <p14:tracePt t="121914" x="3646488" y="5321300"/>
          <p14:tracePt t="122066" x="3605213" y="5308600"/>
          <p14:tracePt t="122074" x="3551238" y="5267325"/>
          <p14:tracePt t="122081" x="3481388" y="5238750"/>
          <p14:tracePt t="122094" x="3427413" y="5199063"/>
          <p14:tracePt t="122102" x="3371850" y="5157788"/>
          <p14:tracePt t="122109" x="3235325" y="5075238"/>
          <p14:tracePt t="122118" x="3057525" y="4951413"/>
          <p14:tracePt t="122125" x="2906713" y="4883150"/>
          <p14:tracePt t="122135" x="2700338" y="4800600"/>
          <p14:tracePt t="122141" x="2439988" y="4705350"/>
          <p14:tracePt t="122145" x="2206625" y="4608513"/>
          <p14:tracePt t="122153" x="2001838" y="4540250"/>
          <p14:tracePt t="122161" x="1878013" y="4513263"/>
          <p14:tracePt t="122170" x="1768475" y="4484688"/>
          <p14:tracePt t="122177" x="1741488" y="4484688"/>
          <p14:tracePt t="122201" x="1727200" y="4484688"/>
          <p14:tracePt t="122219" x="1700213" y="4484688"/>
          <p14:tracePt t="122225" x="1673225" y="4498975"/>
          <p14:tracePt t="122236" x="1658938" y="4498975"/>
          <p14:tracePt t="122241" x="1617663" y="4498975"/>
          <p14:tracePt t="122250" x="1576388" y="4513263"/>
          <p14:tracePt t="122257" x="1535113" y="4525963"/>
          <p14:tracePt t="122265" x="1522413" y="4540250"/>
          <p14:tracePt t="122274" x="1508125" y="4540250"/>
          <p14:tracePt t="122281" x="1493838" y="4552950"/>
          <p14:tracePt t="122314" x="1493838" y="4567238"/>
          <p14:tracePt t="122322" x="1481138" y="4581525"/>
          <p14:tracePt t="122329" x="1466850" y="4608513"/>
          <p14:tracePt t="122337" x="1452563" y="4622800"/>
          <p14:tracePt t="122345" x="1439863" y="4635500"/>
          <p14:tracePt t="122736" x="1439863" y="4622800"/>
          <p14:tracePt t="122741" x="1439863" y="4608513"/>
          <p14:tracePt t="122749" x="1425575" y="4608513"/>
          <p14:tracePt t="122769" x="1425575" y="4594225"/>
          <p14:tracePt t="123306" x="1411288" y="4594225"/>
          <p14:tracePt t="123313" x="1398588" y="4594225"/>
          <p14:tracePt t="123322" x="1384300" y="4594225"/>
          <p14:tracePt t="123329" x="1371600" y="4594225"/>
          <p14:tracePt t="123338" x="1343025" y="4594225"/>
          <p14:tracePt t="123345" x="1330325" y="4594225"/>
          <p14:tracePt t="123353" x="1316038" y="4594225"/>
          <p14:tracePt t="123361" x="1289050" y="4594225"/>
          <p14:tracePt t="123369" x="1260475" y="4594225"/>
          <p14:tracePt t="123376" x="1247775" y="4594225"/>
          <p14:tracePt t="123384" x="1220788" y="4594225"/>
          <p14:tracePt t="123397" x="1192213" y="4608513"/>
          <p14:tracePt t="123413" x="1179513" y="4608513"/>
          <p14:tracePt t="123421" x="1179513" y="4622800"/>
          <p14:tracePt t="123429" x="1165225" y="4622800"/>
          <p14:tracePt t="123445" x="1150938" y="4635500"/>
          <p14:tracePt t="123453" x="1123950" y="4649788"/>
          <p14:tracePt t="123456" x="1082675" y="4676775"/>
          <p14:tracePt t="123466" x="1055688" y="4691063"/>
          <p14:tracePt t="123473" x="987425" y="4705350"/>
          <p14:tracePt t="123481" x="958850" y="4732338"/>
          <p14:tracePt t="123489" x="919163" y="4745038"/>
          <p14:tracePt t="123502" x="877888" y="4773613"/>
          <p14:tracePt t="123509" x="836613" y="4800600"/>
          <p14:tracePt t="123521" x="822325" y="4814888"/>
          <p14:tracePt t="123529" x="795338" y="4814888"/>
          <p14:tracePt t="123537" x="795338" y="4841875"/>
          <p14:tracePt t="123545" x="739775" y="4856163"/>
          <p14:tracePt t="123553" x="712788" y="4895850"/>
          <p14:tracePt t="123561" x="644525" y="4951413"/>
          <p14:tracePt t="123573" x="588963" y="4978400"/>
          <p14:tracePt t="123581" x="547688" y="5006975"/>
          <p14:tracePt t="123585" x="508000" y="5048250"/>
          <p14:tracePt t="123593" x="466725" y="5087938"/>
          <p14:tracePt t="123602" x="452438" y="5116513"/>
          <p14:tracePt t="123609" x="438150" y="5129213"/>
          <p14:tracePt t="123845" x="411163" y="5129213"/>
          <p14:tracePt t="123854" x="384175" y="5116513"/>
          <p14:tracePt t="123870" x="369888" y="5102225"/>
          <p14:tracePt t="123877" x="357188" y="5102225"/>
          <p14:tracePt t="123891" x="342900" y="5087938"/>
          <p14:tracePt t="123897" x="342900" y="5075238"/>
          <p14:tracePt t="123907" x="315913" y="5060950"/>
          <p14:tracePt t="123925" x="301625" y="5060950"/>
          <p14:tracePt t="123936" x="301625" y="5048250"/>
          <p14:tracePt t="129918" x="246063" y="5226050"/>
          <p14:tracePt t="129946" x="206375" y="5403850"/>
          <p14:tracePt t="129953" x="165100" y="5554663"/>
          <p14:tracePt t="129962" x="136525" y="5678488"/>
          <p14:tracePt t="129969" x="123825" y="5761038"/>
          <p14:tracePt t="129977" x="123825" y="5843588"/>
          <p14:tracePt t="129985" x="123825" y="5911850"/>
          <p14:tracePt t="129994" x="123825" y="5965825"/>
          <p14:tracePt t="130002" x="123825" y="6007100"/>
          <p14:tracePt t="130009" x="109538" y="6035675"/>
          <p14:tracePt t="130019" x="109538" y="6076950"/>
          <p14:tracePt t="130025" x="109538" y="6116638"/>
          <p14:tracePt t="130035" x="109538" y="6145213"/>
          <p14:tracePt t="130041" x="123825" y="6199188"/>
          <p14:tracePt t="130050" x="136525" y="6267450"/>
          <p14:tracePt t="130057" x="165100" y="6308725"/>
          <p14:tracePt t="130067" x="192088" y="6350000"/>
          <p14:tracePt t="130073" x="192088" y="6378575"/>
          <p14:tracePt t="130081" x="192088" y="6405563"/>
          <p14:tracePt t="130089" x="192088" y="6419850"/>
          <p14:tracePt t="130106" x="177800" y="6459538"/>
          <p14:tracePt t="130114" x="177800" y="6473825"/>
          <p14:tracePt t="130122" x="177800" y="6500813"/>
          <p14:tracePt t="130130" x="177800" y="6515100"/>
          <p14:tracePt t="130138" x="177800" y="6529388"/>
          <p14:tracePt t="130162" x="177800" y="6542088"/>
          <p14:tracePt t="130169" x="177800" y="6556375"/>
          <p14:tracePt t="130179" x="177800" y="6570663"/>
          <p14:tracePt t="130184" x="177800" y="6583363"/>
          <p14:tracePt t="130203" x="165100" y="6583363"/>
          <p14:tracePt t="130362" x="150813" y="6597650"/>
          <p14:tracePt t="130386" x="136525" y="6610350"/>
          <p14:tracePt t="130402" x="136525" y="6624638"/>
          <p14:tracePt t="132001" x="192088" y="6624638"/>
          <p14:tracePt t="132009" x="233363" y="6624638"/>
          <p14:tracePt t="132019" x="274638" y="6624638"/>
          <p14:tracePt t="132025" x="315913" y="6624638"/>
          <p14:tracePt t="132036" x="357188" y="6624638"/>
          <p14:tracePt t="132043" x="396875" y="6624638"/>
          <p14:tracePt t="132049" x="466725" y="6624638"/>
          <p14:tracePt t="132057" x="508000" y="6624638"/>
          <p14:tracePt t="132065" x="534988" y="6624638"/>
          <p14:tracePt t="132072" x="561975" y="6624638"/>
          <p14:tracePt t="132081" x="588963" y="6624638"/>
          <p14:tracePt t="132089" x="630238" y="6624638"/>
          <p14:tracePt t="132097" x="671513" y="6624638"/>
          <p14:tracePt t="132106" x="712788" y="6624638"/>
          <p14:tracePt t="132113" x="768350" y="6624638"/>
          <p14:tracePt t="132122" x="836613" y="6624638"/>
          <p14:tracePt t="132130" x="877888" y="6624638"/>
          <p14:tracePt t="132138" x="919163" y="6624638"/>
          <p14:tracePt t="132145" x="946150" y="6624638"/>
          <p14:tracePt t="132153" x="973138" y="6624638"/>
          <p14:tracePt t="132161" x="1000125" y="6624638"/>
          <p14:tracePt t="132168" x="1028700" y="6624638"/>
          <p14:tracePt t="132177" x="1055688" y="6610350"/>
          <p14:tracePt t="132186" x="1069975" y="6610350"/>
          <p14:tracePt t="132193" x="1082675" y="6610350"/>
          <p14:tracePt t="132203" x="1096963" y="6610350"/>
          <p14:tracePt t="132219" x="1109663" y="6610350"/>
          <p14:tracePt t="132225" x="1123950" y="6610350"/>
          <p14:tracePt t="132252" x="1179513" y="6610350"/>
          <p14:tracePt t="132267" x="1192213" y="6610350"/>
          <p14:tracePt t="132274" x="1206500" y="6610350"/>
          <p14:tracePt t="132281" x="1247775" y="6610350"/>
          <p14:tracePt t="132290" x="1316038" y="6610350"/>
          <p14:tracePt t="132298" x="1343025" y="6610350"/>
          <p14:tracePt t="132305" x="1411288" y="6610350"/>
          <p14:tracePt t="132313" x="1439863" y="6610350"/>
          <p14:tracePt t="132322" x="1493838" y="6610350"/>
          <p14:tracePt t="132329" x="1549400" y="6610350"/>
          <p14:tracePt t="132338" x="1576388" y="6610350"/>
          <p14:tracePt t="132346" x="1590675" y="6610350"/>
          <p14:tracePt t="133150" x="1603375" y="6610350"/>
          <p14:tracePt t="133157" x="1673225" y="6610350"/>
          <p14:tracePt t="133167" x="1741488" y="6610350"/>
          <p14:tracePt t="133173" x="1809750" y="6610350"/>
          <p14:tracePt t="133183" x="1851025" y="6610350"/>
          <p14:tracePt t="133189" x="1878013" y="6610350"/>
          <p14:tracePt t="133197" x="1919288" y="6610350"/>
          <p14:tracePt t="133206" x="1960563" y="6610350"/>
          <p14:tracePt t="133213" x="1974850" y="6610350"/>
          <p14:tracePt t="133414" x="1919288" y="6610350"/>
          <p14:tracePt t="133421" x="1892300" y="6610350"/>
          <p14:tracePt t="133429" x="1836738" y="6610350"/>
          <p14:tracePt t="133438" x="1795463" y="6610350"/>
          <p14:tracePt t="133441" x="1712913" y="6610350"/>
          <p14:tracePt t="133450" x="1603375" y="6610350"/>
          <p14:tracePt t="133457" x="1535113" y="6610350"/>
          <p14:tracePt t="133466" x="1508125" y="6610350"/>
          <p14:tracePt t="133513" x="1522413" y="6610350"/>
          <p14:tracePt t="133526" x="1576388" y="6610350"/>
          <p14:tracePt t="133535" x="1658938" y="6610350"/>
          <p14:tracePt t="133542" x="1727200" y="6624638"/>
          <p14:tracePt t="133550" x="1809750" y="6638925"/>
          <p14:tracePt t="133558" x="1851025" y="6638925"/>
          <p14:tracePt t="133566" x="1863725" y="6638925"/>
          <p14:tracePt t="133569" x="1892300" y="6638925"/>
          <p14:tracePt t="133967" x="1878013" y="6638925"/>
          <p14:tracePt t="133983" x="1863725" y="6638925"/>
          <p14:tracePt t="133993" x="1851025" y="6638925"/>
          <p14:tracePt t="134002" x="1836738" y="6638925"/>
          <p14:tracePt t="134022" x="1824038" y="6638925"/>
          <p14:tracePt t="134846" x="1795463" y="6638925"/>
          <p14:tracePt t="134853" x="1782763" y="6638925"/>
          <p14:tracePt t="134862" x="1782763" y="6624638"/>
          <p14:tracePt t="134869" x="1768475" y="6624638"/>
          <p14:tracePt t="134882" x="1754188" y="6610350"/>
          <p14:tracePt t="135062" x="1782763" y="6610350"/>
          <p14:tracePt t="135070" x="1836738" y="6610350"/>
          <p14:tracePt t="135078" x="1892300" y="6610350"/>
          <p14:tracePt t="135085" x="1960563" y="6610350"/>
          <p14:tracePt t="135093" x="2001838" y="6610350"/>
          <p14:tracePt t="135104" x="2014538" y="6610350"/>
          <p14:tracePt t="135137" x="1987550" y="6610350"/>
          <p14:tracePt t="135149" x="1960563" y="6610350"/>
          <p14:tracePt t="135157" x="1905000" y="6610350"/>
          <p14:tracePt t="135165" x="1824038" y="6624638"/>
          <p14:tracePt t="135169" x="1768475" y="6624638"/>
          <p14:tracePt t="135176" x="1712913" y="6638925"/>
          <p14:tracePt t="135185" x="1685925" y="6638925"/>
          <p14:tracePt t="135200" x="1673225" y="6638925"/>
          <p14:tracePt t="135297" x="1685925" y="6638925"/>
          <p14:tracePt t="135309" x="1712913" y="6638925"/>
          <p14:tracePt t="135318" x="1741488" y="6638925"/>
          <p14:tracePt t="135326" x="1754188" y="6624638"/>
          <p14:tracePt t="135329" x="1768475" y="6624638"/>
          <p14:tracePt t="135337" x="1782763" y="6624638"/>
          <p14:tracePt t="135345" x="1795463" y="6624638"/>
          <p14:tracePt t="135373" x="1782763" y="6624638"/>
          <p14:tracePt t="135382" x="1768475" y="6624638"/>
          <p14:tracePt t="135390" x="1741488" y="6624638"/>
          <p14:tracePt t="135402" x="1727200" y="6624638"/>
          <p14:tracePt t="135478" x="1754188" y="6610350"/>
          <p14:tracePt t="135482" x="1768475" y="6610350"/>
          <p14:tracePt t="135490" x="1795463" y="6610350"/>
          <p14:tracePt t="135497" x="1824038" y="6610350"/>
          <p14:tracePt t="135506" x="1851025" y="6597650"/>
          <p14:tracePt t="135545" x="1836738" y="6597650"/>
          <p14:tracePt t="135552" x="1782763" y="6610350"/>
          <p14:tracePt t="135561" x="1712913" y="6610350"/>
          <p14:tracePt t="135568" x="1685925" y="6610350"/>
          <p14:tracePt t="135576" x="1631950" y="6610350"/>
          <p14:tracePt t="135584" x="1590675" y="6610350"/>
          <p14:tracePt t="135592" x="1576388" y="6610350"/>
          <p14:tracePt t="135640" x="1617663" y="6610350"/>
          <p14:tracePt t="135648" x="1644650" y="6610350"/>
          <p14:tracePt t="135656" x="1727200" y="6610350"/>
          <p14:tracePt t="135664" x="1782763" y="6610350"/>
          <p14:tracePt t="135672" x="1824038" y="6610350"/>
          <p14:tracePt t="135681" x="1878013" y="6610350"/>
          <p14:tracePt t="135689" x="1919288" y="6610350"/>
          <p14:tracePt t="135697" x="1960563" y="6610350"/>
          <p14:tracePt t="135705" x="1987550" y="6610350"/>
          <p14:tracePt t="135761" x="1960563" y="6610350"/>
          <p14:tracePt t="135769" x="1919288" y="6610350"/>
          <p14:tracePt t="135776" x="1892300" y="6610350"/>
          <p14:tracePt t="135785" x="1878013" y="6610350"/>
          <p14:tracePt t="135793" x="1863725" y="6610350"/>
          <p14:tracePt t="135800" x="1836738" y="6610350"/>
          <p14:tracePt t="135856" x="1878013" y="6610350"/>
          <p14:tracePt t="135865" x="1933575" y="6610350"/>
          <p14:tracePt t="135873" x="1974850" y="6610350"/>
          <p14:tracePt t="135881" x="2001838" y="6610350"/>
          <p14:tracePt t="135890" x="2028825" y="6624638"/>
          <p14:tracePt t="135898" x="2055813" y="6624638"/>
          <p14:tracePt t="135906" x="2070100" y="6624638"/>
          <p14:tracePt t="135938" x="2070100" y="6638925"/>
          <p14:tracePt t="135953" x="2043113" y="6638925"/>
          <p14:tracePt t="135961" x="2001838" y="6638925"/>
          <p14:tracePt t="135969" x="1946275" y="6638925"/>
          <p14:tracePt t="135978" x="1919288" y="6638925"/>
          <p14:tracePt t="135985" x="1878013" y="6638925"/>
          <p14:tracePt t="135993" x="1863725" y="6638925"/>
          <p14:tracePt t="136041" x="1878013" y="6638925"/>
          <p14:tracePt t="136051" x="1905000" y="6638925"/>
          <p14:tracePt t="136058" x="1946275" y="6638925"/>
          <p14:tracePt t="136066" x="1987550" y="6638925"/>
          <p14:tracePt t="136074" x="2014538" y="6638925"/>
          <p14:tracePt t="136082" x="2028825" y="6638925"/>
          <p14:tracePt t="136090" x="2043113" y="6638925"/>
          <p14:tracePt t="136137" x="2014538" y="6638925"/>
          <p14:tracePt t="136145" x="1987550" y="6638925"/>
          <p14:tracePt t="136154" x="1960563" y="6638925"/>
          <p14:tracePt t="136162" x="1946275" y="6638925"/>
          <p14:tracePt t="136169" x="1919288" y="6638925"/>
          <p14:tracePt t="136177" x="1905000" y="6638925"/>
          <p14:tracePt t="136194" x="1892300" y="6638925"/>
          <p14:tracePt t="136218" x="1905000" y="6638925"/>
          <p14:tracePt t="136225" x="1933575" y="6638925"/>
          <p14:tracePt t="136237" x="1974850" y="6638925"/>
          <p14:tracePt t="136241" x="2014538" y="6638925"/>
          <p14:tracePt t="136249" x="2043113" y="6638925"/>
          <p14:tracePt t="136259" x="2055813" y="6638925"/>
          <p14:tracePt t="136323" x="2014538" y="6638925"/>
          <p14:tracePt t="136335" x="1960563" y="6638925"/>
          <p14:tracePt t="136342" x="1919288" y="6638925"/>
          <p14:tracePt t="136350" x="1892300" y="6638925"/>
          <p14:tracePt t="136357" x="1878013" y="6638925"/>
          <p14:tracePt t="136430" x="1905000" y="6638925"/>
          <p14:tracePt t="136437" x="1919288" y="6638925"/>
          <p14:tracePt t="136445" x="1933575" y="6638925"/>
          <p14:tracePt t="136453" x="1946275" y="6638925"/>
          <p14:tracePt t="136462" x="1960563" y="6638925"/>
          <p14:tracePt t="136514" x="1933575" y="6638925"/>
          <p14:tracePt t="136529" x="1919288" y="6638925"/>
          <p14:tracePt t="136930" x="1933575" y="6638925"/>
          <p14:tracePt t="136937" x="1974850" y="6651625"/>
          <p14:tracePt t="136946" x="2014538" y="6665913"/>
          <p14:tracePt t="136951" x="2084388" y="6680200"/>
          <p14:tracePt t="136957" x="2179638" y="6692900"/>
          <p14:tracePt t="136967" x="2247900" y="6707188"/>
          <p14:tracePt t="136973" x="2357438" y="6721475"/>
          <p14:tracePt t="136982" x="2439988" y="6721475"/>
          <p14:tracePt t="136990" x="2563813" y="6734175"/>
          <p14:tracePt t="136997" x="2673350" y="6748463"/>
          <p14:tracePt t="137006" x="2768600" y="6748463"/>
          <p14:tracePt t="137009" x="2878138" y="6748463"/>
          <p14:tracePt t="137019" x="2960688" y="6748463"/>
          <p14:tracePt t="137025" x="3028950" y="6748463"/>
          <p14:tracePt t="137035" x="3084513" y="6748463"/>
          <p14:tracePt t="137041" x="3140075" y="6748463"/>
          <p14:tracePt t="137049" x="3194050" y="6748463"/>
          <p14:tracePt t="137057" x="3262313" y="6748463"/>
          <p14:tracePt t="137066" x="3303588" y="6748463"/>
          <p14:tracePt t="137073" x="3330575" y="6748463"/>
          <p14:tracePt t="137081" x="3344863" y="6748463"/>
          <p14:tracePt t="137237" x="3359150" y="6748463"/>
          <p14:tracePt t="137246" x="3371850" y="6748463"/>
          <p14:tracePt t="137253" x="3400425" y="6748463"/>
          <p14:tracePt t="137257" x="3441700" y="6748463"/>
          <p14:tracePt t="137266" x="3481388" y="6748463"/>
          <p14:tracePt t="137273" x="3509963" y="6748463"/>
          <p14:tracePt t="137281" x="3536950" y="6748463"/>
          <p14:tracePt t="137289" x="3551238" y="6748463"/>
          <p14:tracePt t="137338" x="3563938" y="6748463"/>
          <p14:tracePt t="137378" x="3578225" y="6748463"/>
          <p14:tracePt t="137401" x="3578225" y="6721475"/>
          <p14:tracePt t="137419" x="3536950" y="6692900"/>
          <p14:tracePt t="137426" x="3522663" y="6692900"/>
          <p14:tracePt t="137436" x="3495675" y="6680200"/>
          <p14:tracePt t="137441" x="3468688" y="6665913"/>
          <p14:tracePt t="137502" x="3468688" y="6651625"/>
          <p14:tracePt t="137509" x="3481388" y="6651625"/>
          <p14:tracePt t="137526" x="3495675" y="6651625"/>
          <p14:tracePt t="137530" x="3522663" y="6651625"/>
          <p14:tracePt t="137626" x="3495675" y="6651625"/>
          <p14:tracePt t="137635" x="3481388" y="6651625"/>
          <p14:tracePt t="137641" x="3468688" y="6651625"/>
          <p14:tracePt t="137650" x="3454400" y="6651625"/>
          <p14:tracePt t="137722" x="3468688" y="6638925"/>
          <p14:tracePt t="137730" x="3481388" y="6638925"/>
          <p14:tracePt t="138046" x="3495675" y="6638925"/>
          <p14:tracePt t="138066" x="3509963" y="6638925"/>
          <p14:tracePt t="138130" x="3509963" y="6624638"/>
          <p14:tracePt t="138141" x="3509963" y="6610350"/>
          <p14:tracePt t="138151" x="3522663" y="6583363"/>
          <p14:tracePt t="138157" x="3522663" y="6556375"/>
          <p14:tracePt t="138168" x="3536950" y="6515100"/>
          <p14:tracePt t="138173" x="3551238" y="6473825"/>
          <p14:tracePt t="138182" x="3551238" y="6446838"/>
          <p14:tracePt t="138186" x="3563938" y="6419850"/>
          <p14:tracePt t="138193" x="3563938" y="6405563"/>
          <p14:tracePt t="138202" x="3578225" y="6378575"/>
          <p14:tracePt t="138214" x="3592513" y="6364288"/>
          <p14:tracePt t="138222" x="3605213" y="6350000"/>
          <p14:tracePt t="138230" x="3619500" y="6323013"/>
          <p14:tracePt t="138237" x="3632200" y="6308725"/>
          <p14:tracePt t="138246" x="3646488" y="6296025"/>
          <p14:tracePt t="138252" x="3660775" y="6281738"/>
          <p14:tracePt t="138257" x="3673475" y="6281738"/>
          <p14:tracePt t="138274" x="3673475" y="6267450"/>
          <p14:tracePt t="138366" x="3673475" y="6308725"/>
          <p14:tracePt t="138374" x="3673475" y="6350000"/>
          <p14:tracePt t="138382" x="3673475" y="6391275"/>
          <p14:tracePt t="138390" x="3673475" y="6432550"/>
          <p14:tracePt t="138398" x="3673475" y="6459538"/>
          <p14:tracePt t="138406" x="3673475" y="6473825"/>
          <p14:tracePt t="138414" x="3673475" y="6488113"/>
          <p14:tracePt t="138482" x="3660775" y="6488113"/>
          <p14:tracePt t="138490" x="3660775" y="6473825"/>
          <p14:tracePt t="138497" x="3632200" y="6459538"/>
          <p14:tracePt t="138506" x="3632200" y="6446838"/>
          <p14:tracePt t="138513" x="3632200" y="6432550"/>
          <p14:tracePt t="138521" x="3619500" y="6419850"/>
          <p14:tracePt t="138546" x="3619500" y="6405563"/>
          <p14:tracePt t="138569" x="3632200" y="6405563"/>
          <p14:tracePt t="138577" x="3646488" y="6419850"/>
          <p14:tracePt t="138585" x="3687763" y="6459538"/>
          <p14:tracePt t="138593" x="3714750" y="6473825"/>
          <p14:tracePt t="138609" x="3743325" y="6500813"/>
          <p14:tracePt t="138613" x="3756025" y="6515100"/>
          <p14:tracePt t="138622" x="3756025" y="6529388"/>
          <p14:tracePt t="138650" x="3756025" y="6542088"/>
          <p14:tracePt t="138665" x="3756025" y="6570663"/>
          <p14:tracePt t="138678" x="3729038" y="6570663"/>
          <p14:tracePt t="138685" x="3673475" y="6570663"/>
          <p14:tracePt t="138694" x="3619500" y="6570663"/>
          <p14:tracePt t="138702" x="3592513" y="6570663"/>
          <p14:tracePt t="138709" x="3563938" y="6570663"/>
          <p14:tracePt t="138719" x="3551238" y="6570663"/>
          <p14:tracePt t="138767" x="3592513" y="6570663"/>
          <p14:tracePt t="138773" x="3660775" y="6597650"/>
          <p14:tracePt t="138781" x="3743325" y="6610350"/>
          <p14:tracePt t="138789" x="3770313" y="6610350"/>
          <p14:tracePt t="138793" x="3811588" y="6610350"/>
          <p14:tracePt t="138801" x="3879850" y="6624638"/>
          <p14:tracePt t="138809" x="3933825" y="6624638"/>
          <p14:tracePt t="138822" x="3989388" y="6624638"/>
          <p14:tracePt t="138829" x="4003675" y="6624638"/>
          <p14:tracePt t="138838" x="4016375" y="6624638"/>
          <p14:tracePt t="138866" x="4016375" y="6638925"/>
          <p14:tracePt t="138874" x="4003675" y="6638925"/>
          <p14:tracePt t="138881" x="3975100" y="6638925"/>
          <p14:tracePt t="138893" x="3948113" y="6651625"/>
          <p14:tracePt t="138902" x="3933825" y="6651625"/>
          <p14:tracePt t="138922" x="3921125" y="6651625"/>
          <p14:tracePt t="138954" x="3921125" y="6665913"/>
          <p14:tracePt t="138982" x="3933825" y="6680200"/>
          <p14:tracePt t="138993" x="3948113" y="6680200"/>
          <p14:tracePt t="139102" x="3962400" y="6680200"/>
          <p14:tracePt t="139119" x="3989388" y="6680200"/>
          <p14:tracePt t="139121" x="4030663" y="6680200"/>
          <p14:tracePt t="139129" x="4057650" y="6680200"/>
          <p14:tracePt t="139137" x="4098925" y="6692900"/>
          <p14:tracePt t="139145" x="4154488" y="6692900"/>
          <p14:tracePt t="139153" x="4195763" y="6692900"/>
          <p14:tracePt t="139161" x="4249738" y="6692900"/>
          <p14:tracePt t="139169" x="4318000" y="6692900"/>
          <p14:tracePt t="139177" x="4400550" y="6707188"/>
          <p14:tracePt t="139190" x="4483100" y="6707188"/>
          <p14:tracePt t="139198" x="4551363" y="6707188"/>
          <p14:tracePt t="139206" x="4633913" y="6707188"/>
          <p14:tracePt t="139213" x="4687888" y="6707188"/>
          <p14:tracePt t="139221" x="4743450" y="6707188"/>
          <p14:tracePt t="139229" x="4797425" y="6707188"/>
          <p14:tracePt t="139252" x="4838700" y="6707188"/>
          <p14:tracePt t="139290" x="4838700" y="6721475"/>
          <p14:tracePt t="139338" x="4811713" y="6721475"/>
          <p14:tracePt t="139346" x="4770438" y="6721475"/>
          <p14:tracePt t="139353" x="4716463" y="6721475"/>
          <p14:tracePt t="139361" x="4660900" y="6721475"/>
          <p14:tracePt t="139369" x="4578350" y="6721475"/>
          <p14:tracePt t="139377" x="4427538" y="6721475"/>
          <p14:tracePt t="139385" x="4291013" y="6707188"/>
          <p14:tracePt t="139393" x="4181475" y="6707188"/>
          <p14:tracePt t="139402" x="4140200" y="6707188"/>
          <p14:tracePt t="139450" x="4167188" y="6707188"/>
          <p14:tracePt t="139457" x="4208463" y="6707188"/>
          <p14:tracePt t="139466" x="4276725" y="6707188"/>
          <p14:tracePt t="139478" x="4305300" y="6707188"/>
          <p14:tracePt t="139486" x="4318000" y="6692900"/>
          <p14:tracePt t="139493" x="4346575" y="6692900"/>
          <p14:tracePt t="139503" x="4359275" y="6692900"/>
          <p14:tracePt t="139570" x="4386263" y="6680200"/>
          <p14:tracePt t="139585" x="4386263" y="6665913"/>
          <p14:tracePt t="139595" x="4386263" y="6651625"/>
          <p14:tracePt t="139602" x="4386263" y="6638925"/>
          <p14:tracePt t="139626" x="4386263" y="6624638"/>
          <p14:tracePt t="139762" x="4386263" y="6638925"/>
          <p14:tracePt t="139769" x="4386263" y="6651625"/>
          <p14:tracePt t="139790" x="4386263" y="6665913"/>
          <p14:tracePt t="139794" x="4386263" y="6680200"/>
          <p14:tracePt t="140235" x="4373563" y="6692900"/>
          <p14:tracePt t="140242" x="4346575" y="6692900"/>
          <p14:tracePt t="140250" x="4332288" y="6692900"/>
          <p14:tracePt t="140258" x="4318000" y="6692900"/>
          <p14:tracePt t="140265" x="4305300" y="6692900"/>
          <p14:tracePt t="140322" x="4264025" y="6692900"/>
          <p14:tracePt t="140329" x="4222750" y="6665913"/>
          <p14:tracePt t="140338" x="4181475" y="6665913"/>
          <p14:tracePt t="140346" x="4140200" y="6651625"/>
          <p14:tracePt t="140353" x="4071938" y="6638925"/>
          <p14:tracePt t="140361" x="3989388" y="6624638"/>
          <p14:tracePt t="140369" x="3894138" y="6610350"/>
          <p14:tracePt t="140377" x="3797300" y="6597650"/>
          <p14:tracePt t="140385" x="3729038" y="6583363"/>
          <p14:tracePt t="140393" x="3702050" y="6570663"/>
          <p14:tracePt t="140402" x="3660775" y="6570663"/>
          <p14:tracePt t="140411" x="3660775" y="6556375"/>
          <p14:tracePt t="140418" x="3646488" y="6556375"/>
          <p14:tracePt t="140482" x="3660775" y="6556375"/>
          <p14:tracePt t="140490" x="3714750" y="6542088"/>
          <p14:tracePt t="140498" x="3743325" y="6542088"/>
          <p14:tracePt t="140506" x="3811588" y="6529388"/>
          <p14:tracePt t="140513" x="3824288" y="6529388"/>
          <p14:tracePt t="140525" x="3838575" y="6529388"/>
          <p14:tracePt t="140562" x="3852863" y="6529388"/>
          <p14:tracePt t="142235" x="3852863" y="6515100"/>
          <p14:tracePt t="142241" x="3852863" y="6500813"/>
          <p14:tracePt t="142250" x="3838575" y="6488113"/>
          <p14:tracePt t="142258" x="3838575" y="6473825"/>
          <p14:tracePt t="142273" x="3824288" y="6473825"/>
          <p14:tracePt t="142294" x="3824288" y="6488113"/>
          <p14:tracePt t="142302" x="3824288" y="6515100"/>
          <p14:tracePt t="142309" x="3824288" y="6542088"/>
          <p14:tracePt t="142319" x="3824288" y="6583363"/>
          <p14:tracePt t="142325" x="3824288" y="6610350"/>
          <p14:tracePt t="142336" x="3811588" y="6680200"/>
          <p14:tracePt t="142341" x="3811588" y="6734175"/>
          <p14:tracePt t="142466" x="3811588" y="6802438"/>
          <p14:tracePt t="142670" x="3371850" y="6775450"/>
          <p14:tracePt t="142677" x="3344863" y="6748463"/>
          <p14:tracePt t="142681" x="3303588" y="6680200"/>
          <p14:tracePt t="142690" x="3276600" y="6651625"/>
          <p14:tracePt t="142697" x="3194050" y="6556375"/>
          <p14:tracePt t="142705" x="3098800" y="6459538"/>
          <p14:tracePt t="142713" x="2960688" y="6337300"/>
          <p14:tracePt t="142721" x="2782888" y="6186488"/>
          <p14:tracePt t="142729" x="2549525" y="6007100"/>
          <p14:tracePt t="142741" x="2398713" y="5897563"/>
          <p14:tracePt t="142745" x="2193925" y="5788025"/>
          <p14:tracePt t="142753" x="2043113" y="5692775"/>
          <p14:tracePt t="142761" x="1892300" y="5610225"/>
          <p14:tracePt t="142770" x="1754188" y="5541963"/>
          <p14:tracePt t="142777" x="1712913" y="5513388"/>
          <p14:tracePt t="142785" x="1685925" y="5486400"/>
          <p14:tracePt t="142793" x="1673225" y="5472113"/>
          <p14:tracePt t="142802" x="1673225" y="5459413"/>
          <p14:tracePt t="142813" x="1658938" y="5430838"/>
          <p14:tracePt t="142829" x="1644650" y="5403850"/>
          <p14:tracePt t="142836" x="1644650" y="5391150"/>
          <p14:tracePt t="142845" x="1631950" y="5376863"/>
          <p14:tracePt t="142853" x="1617663" y="5335588"/>
          <p14:tracePt t="142860" x="1617663" y="5321300"/>
          <p14:tracePt t="143050" x="1590675" y="5362575"/>
          <p14:tracePt t="143058" x="1549400" y="5445125"/>
          <p14:tracePt t="143067" x="1493838" y="5541963"/>
          <p14:tracePt t="143073" x="1452563" y="5622925"/>
          <p14:tracePt t="143234" x="1452563" y="5637213"/>
          <p14:tracePt t="143246" x="1466850" y="5610225"/>
          <p14:tracePt t="143262" x="1466850" y="5595938"/>
          <p14:tracePt t="143274" x="1452563" y="5568950"/>
          <p14:tracePt t="143282" x="1425575" y="5513388"/>
          <p14:tracePt t="143290" x="1371600" y="5445125"/>
          <p14:tracePt t="143297" x="1357313" y="5391150"/>
          <p14:tracePt t="143305" x="1330325" y="5349875"/>
          <p14:tracePt t="143313" x="1289050" y="5280025"/>
          <p14:tracePt t="143321" x="1247775" y="5199063"/>
          <p14:tracePt t="143329" x="1192213" y="5087938"/>
          <p14:tracePt t="143337" x="1138238" y="4978400"/>
          <p14:tracePt t="143345" x="1096963" y="4895850"/>
          <p14:tracePt t="143354" x="1014413" y="4786313"/>
          <p14:tracePt t="143366" x="958850" y="4705350"/>
          <p14:tracePt t="143374" x="890588" y="4594225"/>
          <p14:tracePt t="143382" x="822325" y="4498975"/>
          <p14:tracePt t="143389" x="768350" y="4416425"/>
          <p14:tracePt t="143397" x="698500" y="4321175"/>
          <p14:tracePt t="143402" x="644525" y="4238625"/>
          <p14:tracePt t="143409" x="588963" y="4156075"/>
          <p14:tracePt t="143419" x="534988" y="4087813"/>
          <p14:tracePt t="143425" x="520700" y="4059238"/>
          <p14:tracePt t="143435" x="508000" y="4019550"/>
          <p14:tracePt t="143441" x="508000" y="3978275"/>
          <p14:tracePt t="143450" x="508000" y="3949700"/>
          <p14:tracePt t="143457" x="508000" y="3937000"/>
          <p14:tracePt t="143469" x="508000" y="3922713"/>
          <p14:tracePt t="143478" x="508000" y="3895725"/>
          <p14:tracePt t="143485" x="508000" y="3881438"/>
          <p14:tracePt t="143494" x="508000" y="3854450"/>
          <p14:tracePt t="143502" x="508000" y="3827463"/>
          <p14:tracePt t="143510" x="508000" y="3798888"/>
          <p14:tracePt t="143518" x="508000" y="3771900"/>
          <p14:tracePt t="143525" x="508000" y="3730625"/>
          <p14:tracePt t="143529" x="493713" y="3703638"/>
          <p14:tracePt t="143537" x="493713" y="3662363"/>
          <p14:tracePt t="143545" x="493713" y="3635375"/>
          <p14:tracePt t="143558" x="493713" y="3606800"/>
          <p14:tracePt t="143566" x="493713" y="3594100"/>
          <p14:tracePt t="143574" x="479425" y="3565525"/>
          <p14:tracePt t="143581" x="479425" y="3552825"/>
          <p14:tracePt t="143589" x="479425" y="3538538"/>
          <p14:tracePt t="144009" x="479425" y="3524250"/>
          <p14:tracePt t="144019" x="508000" y="3497263"/>
          <p14:tracePt t="144025" x="561975" y="3455988"/>
          <p14:tracePt t="144035" x="630238" y="3414713"/>
          <p14:tracePt t="144041" x="727075" y="3333750"/>
          <p14:tracePt t="144049" x="795338" y="3263900"/>
          <p14:tracePt t="144058" x="890588" y="3195638"/>
          <p14:tracePt t="144066" x="1000125" y="3127375"/>
          <p14:tracePt t="144073" x="1082675" y="3059113"/>
          <p14:tracePt t="144081" x="1150938" y="2990850"/>
          <p14:tracePt t="144090" x="1206500" y="2935288"/>
          <p14:tracePt t="144097" x="1233488" y="2908300"/>
          <p14:tracePt t="144106" x="1260475" y="2867025"/>
          <p14:tracePt t="144113" x="1301750" y="2825750"/>
          <p14:tracePt t="144122" x="1330325" y="2784475"/>
          <p14:tracePt t="144129" x="1357313" y="2757488"/>
          <p14:tracePt t="144138" x="1371600" y="2728913"/>
          <p14:tracePt t="144151" x="1398588" y="2687638"/>
          <p14:tracePt t="144157" x="1425575" y="2647950"/>
          <p14:tracePt t="144167" x="1439863" y="2619375"/>
          <p14:tracePt t="144173" x="1481138" y="2565400"/>
          <p14:tracePt t="144181" x="1508125" y="2536825"/>
          <p14:tracePt t="144190" x="1535113" y="2509838"/>
          <p14:tracePt t="144197" x="1562100" y="2482850"/>
          <p14:tracePt t="144206" x="1617663" y="2427288"/>
          <p14:tracePt t="144209" x="1673225" y="2386013"/>
          <p14:tracePt t="144221" x="1754188" y="2317750"/>
          <p14:tracePt t="144229" x="1768475" y="2305050"/>
          <p14:tracePt t="144238" x="1795463" y="2276475"/>
          <p14:tracePt t="144245" x="1836738" y="2235200"/>
          <p14:tracePt t="144253" x="1878013" y="2208213"/>
          <p14:tracePt t="144261" x="1960563" y="2152650"/>
          <p14:tracePt t="144270" x="2028825" y="2112963"/>
          <p14:tracePt t="144273" x="2084388" y="2084388"/>
          <p14:tracePt t="144281" x="2138363" y="2057400"/>
          <p14:tracePt t="144290" x="2193925" y="2030413"/>
          <p14:tracePt t="144302" x="2235200" y="2016125"/>
          <p14:tracePt t="144310" x="2276475" y="1989138"/>
          <p14:tracePt t="144318" x="2316163" y="1974850"/>
          <p14:tracePt t="144325" x="2344738" y="1947863"/>
          <p14:tracePt t="144335" x="2386013" y="1947863"/>
          <p14:tracePt t="144338" x="2413000" y="1933575"/>
          <p14:tracePt t="144362" x="2427288" y="1920875"/>
          <p14:tracePt t="144374" x="2454275" y="1906588"/>
          <p14:tracePt t="144381" x="2466975" y="1892300"/>
          <p14:tracePt t="144389" x="2536825" y="1865313"/>
          <p14:tracePt t="144397" x="2563813" y="1851025"/>
          <p14:tracePt t="144402" x="2617788" y="1824038"/>
          <p14:tracePt t="144409" x="2673350" y="1797050"/>
          <p14:tracePt t="144418" x="2714625" y="1782763"/>
          <p14:tracePt t="144425" x="2741613" y="1770063"/>
          <p14:tracePt t="144446" x="2768600" y="1741488"/>
          <p14:tracePt t="146138" x="2782888" y="1741488"/>
          <p14:tracePt t="146334" x="2797175" y="1741488"/>
          <p14:tracePt t="146394" x="2824163" y="1741488"/>
          <p14:tracePt t="146406" x="2865438" y="1728788"/>
          <p14:tracePt t="146413" x="2933700" y="1728788"/>
          <p14:tracePt t="146426" x="2974975" y="1728788"/>
          <p14:tracePt t="146435" x="3028950" y="1714500"/>
          <p14:tracePt t="146441" x="3084513" y="1700213"/>
          <p14:tracePt t="146449" x="3140075" y="1700213"/>
          <p14:tracePt t="146458" x="3235325" y="1687513"/>
          <p14:tracePt t="146466" x="3344863" y="1687513"/>
          <p14:tracePt t="146473" x="3427413" y="1687513"/>
          <p14:tracePt t="146481" x="3495675" y="1687513"/>
          <p14:tracePt t="146489" x="3509963" y="1687513"/>
          <p14:tracePt t="146497" x="3536950" y="1673225"/>
          <p14:tracePt t="146514" x="3563938" y="1673225"/>
          <p14:tracePt t="146530" x="3578225" y="1673225"/>
          <p14:tracePt t="146538" x="3592513" y="1673225"/>
          <p14:tracePt t="146546" x="3592513" y="1658938"/>
          <p14:tracePt t="146642" x="3605213" y="1658938"/>
          <p14:tracePt t="146653" x="3646488" y="1658938"/>
          <p14:tracePt t="146662" x="3660775" y="1646238"/>
          <p14:tracePt t="146669" x="3714750" y="1631950"/>
          <p14:tracePt t="146674" x="3743325" y="1619250"/>
          <p14:tracePt t="146681" x="3770313" y="1619250"/>
          <p14:tracePt t="146689" x="3783013" y="1590675"/>
          <p14:tracePt t="146794" x="3770313" y="1577975"/>
          <p14:tracePt t="146802" x="3756025" y="1577975"/>
          <p14:tracePt t="146809" x="3743325" y="1563688"/>
          <p14:tracePt t="146826" x="3729038" y="1549400"/>
          <p14:tracePt t="147434" x="3729038" y="1522413"/>
          <p14:tracePt t="147441" x="3729038" y="1508125"/>
          <p14:tracePt t="148002" x="3756025" y="1508125"/>
          <p14:tracePt t="148010" x="3811588" y="1508125"/>
          <p14:tracePt t="148019" x="3962400" y="1495425"/>
          <p14:tracePt t="148025" x="4125913" y="1495425"/>
          <p14:tracePt t="148036" x="4264025" y="1495425"/>
          <p14:tracePt t="148041" x="4414838" y="1495425"/>
          <p14:tracePt t="148051" x="4551363" y="1495425"/>
          <p14:tracePt t="148058" x="4687888" y="1495425"/>
          <p14:tracePt t="148066" x="4784725" y="1495425"/>
          <p14:tracePt t="148073" x="4894263" y="1495425"/>
          <p14:tracePt t="148081" x="4976813" y="1495425"/>
          <p14:tracePt t="148089" x="5072063" y="1495425"/>
          <p14:tracePt t="148098" x="5168900" y="1495425"/>
          <p14:tracePt t="148106" x="5278438" y="1495425"/>
          <p14:tracePt t="148113" x="5400675" y="1495425"/>
          <p14:tracePt t="148126" x="5470525" y="1495425"/>
          <p14:tracePt t="148136" x="5592763" y="1495425"/>
          <p14:tracePt t="148141" x="5662613" y="1495425"/>
          <p14:tracePt t="148145" x="5716588" y="1495425"/>
          <p14:tracePt t="148153" x="5730875" y="1495425"/>
          <p14:tracePt t="148161" x="5757863" y="1495425"/>
          <p14:tracePt t="148169" x="5772150" y="1495425"/>
          <p14:tracePt t="148178" x="5799138" y="1495425"/>
          <p14:tracePt t="148185" x="5813425" y="1495425"/>
          <p14:tracePt t="148200" x="5826125" y="1495425"/>
          <p14:tracePt t="148438" x="5799138" y="1495425"/>
          <p14:tracePt t="148446" x="5784850" y="1495425"/>
          <p14:tracePt t="148453" x="5772150" y="1495425"/>
          <p14:tracePt t="148468" x="5730875" y="1495425"/>
          <p14:tracePt t="148478" x="5662613" y="1495425"/>
          <p14:tracePt t="148485" x="5634038" y="1495425"/>
          <p14:tracePt t="148494" x="5592763" y="1495425"/>
          <p14:tracePt t="148502" x="5565775" y="1508125"/>
          <p14:tracePt t="148509" x="5551488" y="1508125"/>
          <p14:tracePt t="151034" x="5551488" y="1522413"/>
          <p14:tracePt t="151042" x="5580063" y="1522413"/>
          <p14:tracePt t="151058" x="5592763" y="1536700"/>
          <p14:tracePt t="151098" x="5621338" y="1536700"/>
          <p14:tracePt t="151106" x="5662613" y="1536700"/>
          <p14:tracePt t="151114" x="5702300" y="1536700"/>
          <p14:tracePt t="151122" x="5757863" y="1536700"/>
          <p14:tracePt t="151130" x="5826125" y="1536700"/>
          <p14:tracePt t="151137" x="5894388" y="1536700"/>
          <p14:tracePt t="151146" x="5976938" y="1536700"/>
          <p14:tracePt t="151153" x="6045200" y="1536700"/>
          <p14:tracePt t="151162" x="6154738" y="1536700"/>
          <p14:tracePt t="151169" x="6305550" y="1536700"/>
          <p14:tracePt t="151178" x="6429375" y="1536700"/>
          <p14:tracePt t="151186" x="6594475" y="1536700"/>
          <p14:tracePt t="151193" x="6745288" y="1536700"/>
          <p14:tracePt t="151202" x="6867525" y="1536700"/>
          <p14:tracePt t="151209" x="6978650" y="1536700"/>
          <p14:tracePt t="151218" x="7073900" y="1536700"/>
          <p14:tracePt t="151225" x="7142163" y="1536700"/>
          <p14:tracePt t="151235" x="7224713" y="1536700"/>
          <p14:tracePt t="151241" x="7292975" y="1536700"/>
          <p14:tracePt t="151253" x="7389813" y="1536700"/>
          <p14:tracePt t="151257" x="7458075" y="1536700"/>
          <p14:tracePt t="151265" x="7567613" y="1536700"/>
          <p14:tracePt t="151274" x="7650163" y="1536700"/>
          <p14:tracePt t="151281" x="7718425" y="1536700"/>
          <p14:tracePt t="151290" x="7800975" y="1536700"/>
          <p14:tracePt t="151297" x="7827963" y="1536700"/>
          <p14:tracePt t="151306" x="7842250" y="1549400"/>
          <p14:tracePt t="151313" x="7854950" y="1549400"/>
          <p14:tracePt t="151602" x="7842250" y="1536700"/>
          <p14:tracePt t="151609" x="7827963" y="1536700"/>
          <p14:tracePt t="151626" x="7813675" y="1536700"/>
          <p14:tracePt t="151635" x="7813675" y="1522413"/>
          <p14:tracePt t="152610" x="7786688" y="1536700"/>
          <p14:tracePt t="152618" x="7704138" y="1549400"/>
          <p14:tracePt t="152625" x="7677150" y="1563688"/>
          <p14:tracePt t="152635" x="7608888" y="1577975"/>
          <p14:tracePt t="152641" x="7458075" y="1604963"/>
          <p14:tracePt t="152649" x="7307263" y="1631950"/>
          <p14:tracePt t="152657" x="7183438" y="1673225"/>
          <p14:tracePt t="152666" x="7059613" y="1714500"/>
          <p14:tracePt t="152674" x="6867525" y="1782763"/>
          <p14:tracePt t="152682" x="6635750" y="1879600"/>
          <p14:tracePt t="152690" x="6388100" y="1989138"/>
          <p14:tracePt t="152698" x="6115050" y="2112963"/>
          <p14:tracePt t="152707" x="5799138" y="2263775"/>
          <p14:tracePt t="152713" x="5470525" y="2414588"/>
          <p14:tracePt t="152723" x="5195888" y="2551113"/>
          <p14:tracePt t="152729" x="4921250" y="2674938"/>
          <p14:tracePt t="152738" x="4660900" y="2798763"/>
          <p14:tracePt t="152745" x="4414838" y="2935288"/>
          <p14:tracePt t="152753" x="4154488" y="3100388"/>
          <p14:tracePt t="152762" x="4016375" y="3209925"/>
          <p14:tracePt t="152773" x="3865563" y="3319463"/>
          <p14:tracePt t="152782" x="3729038" y="3414713"/>
          <p14:tracePt t="152790" x="3702050" y="3455988"/>
          <p14:tracePt t="152797" x="3660775" y="3484563"/>
          <p14:tracePt t="152801" x="3619500" y="3538538"/>
          <p14:tracePt t="152809" x="3563938" y="3579813"/>
          <p14:tracePt t="152819" x="3536950" y="3606800"/>
          <p14:tracePt t="152825" x="3468688" y="3676650"/>
          <p14:tracePt t="152836" x="3400425" y="3730625"/>
          <p14:tracePt t="152845" x="3359150" y="3771900"/>
          <p14:tracePt t="152853" x="3276600" y="3813175"/>
          <p14:tracePt t="152861" x="3194050" y="3854450"/>
          <p14:tracePt t="152864" x="3070225" y="3895725"/>
          <p14:tracePt t="152872" x="2947988" y="3949700"/>
          <p14:tracePt t="152880" x="2809875" y="3990975"/>
          <p14:tracePt t="152888" x="2673350" y="4046538"/>
          <p14:tracePt t="152897" x="2578100" y="4073525"/>
          <p14:tracePt t="152904" x="2466975" y="4114800"/>
          <p14:tracePt t="152918" x="2386013" y="4141788"/>
          <p14:tracePt t="152924" x="2303463" y="4170363"/>
          <p14:tracePt t="152928" x="2247900" y="4183063"/>
          <p14:tracePt t="152937" x="2220913" y="4183063"/>
          <p14:tracePt t="152944" x="2165350" y="4210050"/>
          <p14:tracePt t="152953" x="2097088" y="4224338"/>
          <p14:tracePt t="152961" x="2028825" y="4238625"/>
          <p14:tracePt t="152968" x="1987550" y="4238625"/>
          <p14:tracePt t="152977" x="1905000" y="4251325"/>
          <p14:tracePt t="152984" x="1795463" y="4279900"/>
          <p14:tracePt t="152997" x="1644650" y="4333875"/>
          <p14:tracePt t="153005" x="1535113" y="4375150"/>
          <p14:tracePt t="153012" x="1425575" y="4416425"/>
          <p14:tracePt t="153021" x="1357313" y="4457700"/>
          <p14:tracePt t="153028" x="1274763" y="4498975"/>
          <p14:tracePt t="153037" x="1206500" y="4540250"/>
          <p14:tracePt t="153044" x="1165225" y="4552950"/>
          <p14:tracePt t="153053" x="1096963" y="4594225"/>
          <p14:tracePt t="153056" x="1000125" y="4649788"/>
          <p14:tracePt t="153065" x="904875" y="4691063"/>
          <p14:tracePt t="153073" x="795338" y="4732338"/>
          <p14:tracePt t="153081" x="671513" y="4814888"/>
          <p14:tracePt t="153089" x="561975" y="4883150"/>
          <p14:tracePt t="153097" x="479425" y="4951413"/>
          <p14:tracePt t="153105" x="411163" y="5033963"/>
          <p14:tracePt t="153113" x="396875" y="5060950"/>
          <p14:tracePt t="153121" x="369888" y="5087938"/>
          <p14:tracePt t="153128" x="357188" y="5102225"/>
          <p14:tracePt t="153137" x="357188" y="5116513"/>
          <p14:tracePt t="153318" x="369888" y="5087938"/>
          <p14:tracePt t="153322" x="411163" y="5075238"/>
          <p14:tracePt t="153329" x="438150" y="5048250"/>
          <p14:tracePt t="153337" x="466725" y="5006975"/>
          <p14:tracePt t="153345" x="520700" y="4978400"/>
          <p14:tracePt t="153353" x="576263" y="4910138"/>
          <p14:tracePt t="153361" x="603250" y="4883150"/>
          <p14:tracePt t="153369" x="630238" y="4841875"/>
          <p14:tracePt t="153377" x="644525" y="4827588"/>
          <p14:tracePt t="153386" x="658813" y="4800600"/>
          <p14:tracePt t="153393" x="671513" y="4786313"/>
          <p14:tracePt t="155206" x="685800" y="4786313"/>
          <p14:tracePt t="155214" x="712788" y="4786313"/>
          <p14:tracePt t="155221" x="781050" y="4800600"/>
          <p14:tracePt t="155235" x="822325" y="4814888"/>
          <p14:tracePt t="155238" x="890588" y="4827588"/>
          <p14:tracePt t="155245" x="958850" y="4841875"/>
          <p14:tracePt t="155253" x="1041400" y="4856163"/>
          <p14:tracePt t="155261" x="1138238" y="4868863"/>
          <p14:tracePt t="155265" x="1247775" y="4895850"/>
          <p14:tracePt t="155273" x="1357313" y="4910138"/>
          <p14:tracePt t="155281" x="1452563" y="4924425"/>
          <p14:tracePt t="155290" x="1549400" y="4937125"/>
          <p14:tracePt t="155297" x="1617663" y="4951413"/>
          <p14:tracePt t="155306" x="1685925" y="4965700"/>
          <p14:tracePt t="155314" x="1712913" y="4965700"/>
          <p14:tracePt t="155322" x="1727200" y="4965700"/>
          <p14:tracePt t="155330" x="1741488" y="4978400"/>
          <p14:tracePt t="156883" x="1754188" y="4978400"/>
          <p14:tracePt t="156889" x="1782763" y="4965700"/>
          <p14:tracePt t="156898" x="1824038" y="4951413"/>
          <p14:tracePt t="156902" x="1851025" y="4951413"/>
          <p14:tracePt t="156909" x="1878013" y="4937125"/>
          <p14:tracePt t="156919" x="1905000" y="4937125"/>
          <p14:tracePt t="156925" x="1946275" y="4924425"/>
          <p14:tracePt t="156935" x="1974850" y="4924425"/>
          <p14:tracePt t="156941" x="2028825" y="4910138"/>
          <p14:tracePt t="156949" x="2070100" y="4910138"/>
          <p14:tracePt t="156957" x="2125663" y="4910138"/>
          <p14:tracePt t="156961" x="2165350" y="4910138"/>
          <p14:tracePt t="156969" x="2235200" y="4910138"/>
          <p14:tracePt t="156977" x="2276475" y="4910138"/>
          <p14:tracePt t="156985" x="2344738" y="4910138"/>
          <p14:tracePt t="156993" x="2413000" y="4910138"/>
          <p14:tracePt t="157002" x="2439988" y="4910138"/>
          <p14:tracePt t="157009" x="2495550" y="4910138"/>
          <p14:tracePt t="157022" x="2549525" y="4910138"/>
          <p14:tracePt t="157025" x="2617788" y="4910138"/>
          <p14:tracePt t="157035" x="2687638" y="4910138"/>
          <p14:tracePt t="157041" x="2741613" y="4910138"/>
          <p14:tracePt t="157050" x="2797175" y="4910138"/>
          <p14:tracePt t="157057" x="2851150" y="4910138"/>
          <p14:tracePt t="157066" x="2906713" y="4910138"/>
          <p14:tracePt t="157073" x="2947988" y="4910138"/>
          <p14:tracePt t="157082" x="2974975" y="4910138"/>
          <p14:tracePt t="157093" x="3001963" y="4910138"/>
          <p14:tracePt t="157109" x="3028950" y="4910138"/>
          <p14:tracePt t="157119" x="3057525" y="4910138"/>
          <p14:tracePt t="157126" x="3070225" y="4910138"/>
          <p14:tracePt t="157135" x="3084513" y="4910138"/>
          <p14:tracePt t="157141" x="3111500" y="4910138"/>
          <p14:tracePt t="157150" x="3140075" y="4895850"/>
          <p14:tracePt t="157154" x="3194050" y="4883150"/>
          <p14:tracePt t="157166" x="3249613" y="4883150"/>
          <p14:tracePt t="157173" x="3290888" y="4883150"/>
          <p14:tracePt t="157182" x="3344863" y="4868863"/>
          <p14:tracePt t="157189" x="3400425" y="4856163"/>
          <p14:tracePt t="157198" x="3427413" y="4841875"/>
          <p14:tracePt t="157206" x="3441700" y="4841875"/>
          <p14:tracePt t="157213" x="3454400" y="4841875"/>
          <p14:tracePt t="157219" x="3495675" y="4827588"/>
          <p14:tracePt t="157225" x="3509963" y="4827588"/>
          <p14:tracePt t="157237" x="3536950" y="4814888"/>
          <p14:tracePt t="157245" x="3551238" y="4814888"/>
          <p14:tracePt t="157253" x="3578225" y="4800600"/>
          <p14:tracePt t="157261" x="3592513" y="4800600"/>
          <p14:tracePt t="157269" x="3605213" y="4800600"/>
          <p14:tracePt t="157282" x="3619500" y="4800600"/>
          <p14:tracePt t="157290" x="3660775" y="4800600"/>
          <p14:tracePt t="157298" x="3702050" y="4800600"/>
          <p14:tracePt t="157306" x="3743325" y="4800600"/>
          <p14:tracePt t="157313" x="3756025" y="4800600"/>
          <p14:tracePt t="157322" x="3770313" y="4800600"/>
          <p14:tracePt t="157329" x="3783013" y="4800600"/>
          <p14:tracePt t="157550" x="3783013" y="4814888"/>
          <p14:tracePt t="157594" x="3783013" y="4827588"/>
          <p14:tracePt t="157609" x="3783013" y="4841875"/>
          <p14:tracePt t="157625" x="3783013" y="4856163"/>
          <p14:tracePt t="158318" x="3797300" y="4856163"/>
          <p14:tracePt t="158328" x="3865563" y="4856163"/>
          <p14:tracePt t="158331" x="3906838" y="4856163"/>
          <p14:tracePt t="158337" x="3948113" y="4868863"/>
          <p14:tracePt t="158345" x="4044950" y="4868863"/>
          <p14:tracePt t="158353" x="4154488" y="4883150"/>
          <p14:tracePt t="158361" x="4291013" y="4895850"/>
          <p14:tracePt t="158369" x="4427538" y="4910138"/>
          <p14:tracePt t="158377" x="4565650" y="4910138"/>
          <p14:tracePt t="158385" x="4702175" y="4910138"/>
          <p14:tracePt t="158393" x="4838700" y="4910138"/>
          <p14:tracePt t="158403" x="4948238" y="4910138"/>
          <p14:tracePt t="158409" x="5030788" y="4910138"/>
          <p14:tracePt t="158422" x="5113338" y="4910138"/>
          <p14:tracePt t="158429" x="5181600" y="4910138"/>
          <p14:tracePt t="158437" x="5264150" y="4910138"/>
          <p14:tracePt t="158446" x="5332413" y="4910138"/>
          <p14:tracePt t="158453" x="5360988" y="4910138"/>
          <p14:tracePt t="158457" x="5387975" y="4910138"/>
          <p14:tracePt t="158465" x="5414963" y="4910138"/>
          <p14:tracePt t="158558" x="5429250" y="4895850"/>
          <p14:tracePt t="158566" x="5441950" y="4895850"/>
          <p14:tracePt t="158573" x="5470525" y="4895850"/>
          <p14:tracePt t="159070" x="5483225" y="4895850"/>
          <p14:tracePt t="159114" x="5511800" y="4883150"/>
          <p14:tracePt t="159121" x="5551488" y="4883150"/>
          <p14:tracePt t="159129" x="5592763" y="4883150"/>
          <p14:tracePt t="159138" x="5634038" y="4883150"/>
          <p14:tracePt t="159145" x="5675313" y="4883150"/>
          <p14:tracePt t="159153" x="5772150" y="4868863"/>
          <p14:tracePt t="159161" x="5949950" y="4868863"/>
          <p14:tracePt t="159174" x="6169025" y="4868863"/>
          <p14:tracePt t="159182" x="6334125" y="4868863"/>
          <p14:tracePt t="159190" x="6538913" y="4868863"/>
          <p14:tracePt t="159197" x="6731000" y="4868863"/>
          <p14:tracePt t="159206" x="6923088" y="4868863"/>
          <p14:tracePt t="159213" x="7088188" y="4856163"/>
          <p14:tracePt t="159221" x="7210425" y="4856163"/>
          <p14:tracePt t="159229" x="7361238" y="4856163"/>
          <p14:tracePt t="159252" x="7650163" y="4856163"/>
          <p14:tracePt t="159257" x="7704138" y="4856163"/>
          <p14:tracePt t="159267" x="7745413" y="4856163"/>
          <p14:tracePt t="159274" x="7772400" y="4856163"/>
          <p14:tracePt t="159283" x="7800975" y="4856163"/>
          <p14:tracePt t="159289" x="7813675" y="4856163"/>
          <p14:tracePt t="159301" x="7827963" y="4856163"/>
          <p14:tracePt t="159306" x="7842250" y="4856163"/>
          <p14:tracePt t="159661" x="7827963" y="4856163"/>
          <p14:tracePt t="159669" x="7813675" y="4856163"/>
          <p14:tracePt t="159698" x="7800975" y="4856163"/>
          <p14:tracePt t="159714" x="7786688" y="4856163"/>
          <p14:tracePt t="159730" x="7772400" y="4856163"/>
          <p14:tracePt t="159738" x="7759700" y="4856163"/>
          <p14:tracePt t="159808" x="7745413" y="4856163"/>
          <p14:tracePt t="159832" x="7732713" y="4856163"/>
          <p14:tracePt t="159864" x="7718425" y="4856163"/>
          <p14:tracePt t="159996" x="7704138" y="4856163"/>
          <p14:tracePt t="161194" x="7691438" y="4856163"/>
          <p14:tracePt t="161202" x="7677150" y="4856163"/>
          <p14:tracePt t="161210" x="7662863" y="4856163"/>
          <p14:tracePt t="161218" x="7650163" y="4856163"/>
          <p14:tracePt t="161236" x="7635875" y="4856163"/>
          <p14:tracePt t="161241" x="7621588" y="4856163"/>
          <p14:tracePt t="161251" x="7594600" y="4827588"/>
          <p14:tracePt t="161258" x="7526338" y="4786313"/>
          <p14:tracePt t="161266" x="7499350" y="4759325"/>
          <p14:tracePt t="161275" x="7485063" y="4745038"/>
          <p14:tracePt t="161322" x="7458075" y="4732338"/>
          <p14:tracePt t="161329" x="7431088" y="4676775"/>
          <p14:tracePt t="161337" x="7361238" y="4622800"/>
          <p14:tracePt t="161346" x="7307263" y="4581525"/>
          <p14:tracePt t="161352" x="7280275" y="4552950"/>
          <p14:tracePt t="161361" x="7265988" y="4540250"/>
          <p14:tracePt t="161371" x="7224713" y="4513263"/>
          <p14:tracePt t="161377" x="7183438" y="4498975"/>
          <p14:tracePt t="161386" x="7156450" y="4471988"/>
          <p14:tracePt t="161393" x="7088188" y="4457700"/>
          <p14:tracePt t="161403" x="7046913" y="4430713"/>
          <p14:tracePt t="170858" x="7046913" y="4059238"/>
          <p14:tracePt t="170866" x="7032625" y="3524250"/>
          <p14:tracePt t="170874" x="6964363" y="3100388"/>
          <p14:tracePt t="170882" x="6867525" y="2619375"/>
          <p14:tracePt t="170890" x="6731000" y="2139950"/>
          <p14:tracePt t="170898" x="6621463" y="1728788"/>
          <p14:tracePt t="170906" x="6497638" y="1316038"/>
          <p14:tracePt t="170913" x="6388100" y="919163"/>
          <p14:tracePt t="170921" x="6278563" y="534988"/>
          <p14:tracePt t="170929" x="6169025" y="206375"/>
        </p14:tracePtLst>
      </p14:laserTrace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4" name="Group 24">
            <a:extLst>
              <a:ext uri="{FF2B5EF4-FFF2-40B4-BE49-F238E27FC236}">
                <a16:creationId xmlns:a16="http://schemas.microsoft.com/office/drawing/2014/main" id="{D96CFF44-176C-4FC7-833F-3B151410EB95}"/>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rgbClr val="777777"/>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bl>
          </a:graphicData>
        </a:graphic>
      </p:graphicFrame>
      <p:sp>
        <p:nvSpPr>
          <p:cNvPr id="22547" name="Rectangle 21">
            <a:extLst>
              <a:ext uri="{FF2B5EF4-FFF2-40B4-BE49-F238E27FC236}">
                <a16:creationId xmlns:a16="http://schemas.microsoft.com/office/drawing/2014/main" id="{2B5586B9-0EF4-4022-90C4-08222E1148D7}"/>
              </a:ext>
            </a:extLst>
          </p:cNvPr>
          <p:cNvSpPr>
            <a:spLocks noChangeArrowheads="1"/>
          </p:cNvSpPr>
          <p:nvPr/>
        </p:nvSpPr>
        <p:spPr bwMode="auto">
          <a:xfrm>
            <a:off x="457200" y="1190625"/>
            <a:ext cx="814705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Sport, Musik, Kunst als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schriftliches Prüfungsfach</a:t>
            </a:r>
          </a:p>
        </p:txBody>
      </p:sp>
      <p:sp>
        <p:nvSpPr>
          <p:cNvPr id="18452" name="Text Box 22">
            <a:extLst>
              <a:ext uri="{FF2B5EF4-FFF2-40B4-BE49-F238E27FC236}">
                <a16:creationId xmlns:a16="http://schemas.microsoft.com/office/drawing/2014/main" id="{779043EA-FF76-464A-96C2-60FCF154D198}"/>
              </a:ext>
            </a:extLst>
          </p:cNvPr>
          <p:cNvSpPr txBox="1">
            <a:spLocks noChangeArrowheads="1"/>
          </p:cNvSpPr>
          <p:nvPr/>
        </p:nvSpPr>
        <p:spPr bwMode="auto">
          <a:xfrm>
            <a:off x="468313" y="2349500"/>
            <a:ext cx="82804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altLang="de-DE"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Die schriftliche Prüfung in den Fächern Bildende Kunst, Musik und Sport besteht aus einem schriftlichen und einem fachpraktischen Teil, die beide gleich gewichtet werden.</a:t>
            </a:r>
          </a:p>
        </p:txBody>
      </p:sp>
    </p:spTree>
    <p:custDataLst>
      <p:tags r:id="rId1"/>
    </p:custDataLst>
  </p:cSld>
  <p:clrMapOvr>
    <a:masterClrMapping/>
  </p:clrMapOvr>
  <p:transition spd="med" advTm="21221">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55" name="Group 27">
            <a:extLst>
              <a:ext uri="{FF2B5EF4-FFF2-40B4-BE49-F238E27FC236}">
                <a16:creationId xmlns:a16="http://schemas.microsoft.com/office/drawing/2014/main" id="{9749D436-51D1-4E89-A107-AE03BE9BB6F5}"/>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rgbClr val="777777"/>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bl>
          </a:graphicData>
        </a:graphic>
      </p:graphicFrame>
      <p:sp>
        <p:nvSpPr>
          <p:cNvPr id="21523" name="Rectangle 21">
            <a:extLst>
              <a:ext uri="{FF2B5EF4-FFF2-40B4-BE49-F238E27FC236}">
                <a16:creationId xmlns:a16="http://schemas.microsoft.com/office/drawing/2014/main" id="{DA71E562-BD93-4F4A-8FA2-DAA651AA4747}"/>
              </a:ext>
            </a:extLst>
          </p:cNvPr>
          <p:cNvSpPr>
            <a:spLocks noChangeArrowheads="1"/>
          </p:cNvSpPr>
          <p:nvPr/>
        </p:nvSpPr>
        <p:spPr bwMode="auto">
          <a:xfrm>
            <a:off x="457200" y="1190625"/>
            <a:ext cx="82296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Mündliche Prüfung</a:t>
            </a:r>
          </a:p>
        </p:txBody>
      </p:sp>
      <p:sp>
        <p:nvSpPr>
          <p:cNvPr id="16404" name="Text Box 22">
            <a:extLst>
              <a:ext uri="{FF2B5EF4-FFF2-40B4-BE49-F238E27FC236}">
                <a16:creationId xmlns:a16="http://schemas.microsoft.com/office/drawing/2014/main" id="{553C0842-AAD8-473F-8DE6-2A67E373122A}"/>
              </a:ext>
            </a:extLst>
          </p:cNvPr>
          <p:cNvSpPr txBox="1">
            <a:spLocks noChangeArrowheads="1"/>
          </p:cNvSpPr>
          <p:nvPr/>
        </p:nvSpPr>
        <p:spPr bwMode="auto">
          <a:xfrm>
            <a:off x="468313" y="1984375"/>
            <a:ext cx="8424862" cy="3200876"/>
          </a:xfrm>
          <a:prstGeom prst="rect">
            <a:avLst/>
          </a:prstGeom>
          <a:noFill/>
          <a:ln>
            <a:noFill/>
          </a:ln>
        </p:spPr>
        <p:txBody>
          <a:bodyPr>
            <a:spAutoFit/>
          </a:bodyPr>
          <a:lstStyle>
            <a:lvl1pPr eaLnBrk="0" hangingPunct="0">
              <a:spcBef>
                <a:spcPct val="20000"/>
              </a:spcBef>
              <a:buChar char="•"/>
              <a:defRPr sz="3200">
                <a:solidFill>
                  <a:srgbClr val="5F5F5F"/>
                </a:solidFill>
                <a:latin typeface="Arial" charset="0"/>
              </a:defRPr>
            </a:lvl1pPr>
            <a:lvl2pPr marL="742950" indent="-285750" eaLnBrk="0" hangingPunct="0">
              <a:spcBef>
                <a:spcPct val="20000"/>
              </a:spcBef>
              <a:buChar char="–"/>
              <a:defRPr sz="2800">
                <a:solidFill>
                  <a:srgbClr val="5F5F5F"/>
                </a:solidFill>
                <a:latin typeface="Arial" charset="0"/>
              </a:defRPr>
            </a:lvl2pPr>
            <a:lvl3pPr marL="1143000" indent="-228600" eaLnBrk="0" hangingPunct="0">
              <a:spcBef>
                <a:spcPct val="20000"/>
              </a:spcBef>
              <a:buChar char="•"/>
              <a:defRPr sz="2400">
                <a:solidFill>
                  <a:srgbClr val="5F5F5F"/>
                </a:solidFill>
                <a:latin typeface="Arial" charset="0"/>
              </a:defRPr>
            </a:lvl3pPr>
            <a:lvl4pPr marL="1600200" indent="-228600" eaLnBrk="0" hangingPunct="0">
              <a:spcBef>
                <a:spcPct val="20000"/>
              </a:spcBef>
              <a:buChar char="–"/>
              <a:defRPr sz="2000">
                <a:solidFill>
                  <a:srgbClr val="5F5F5F"/>
                </a:solidFill>
                <a:latin typeface="Arial" charset="0"/>
              </a:defRPr>
            </a:lvl4pPr>
            <a:lvl5pPr marL="2057400" indent="-228600" eaLnBrk="0" hangingPunct="0">
              <a:spcBef>
                <a:spcPct val="20000"/>
              </a:spcBef>
              <a:buChar char="»"/>
              <a:defRPr sz="2000">
                <a:solidFill>
                  <a:srgbClr val="5F5F5F"/>
                </a:solidFill>
                <a:latin typeface="Arial" charset="0"/>
              </a:defRPr>
            </a:lvl5pPr>
            <a:lvl6pPr marL="2514600" indent="-228600" eaLnBrk="0" fontAlgn="base" hangingPunct="0">
              <a:spcBef>
                <a:spcPct val="20000"/>
              </a:spcBef>
              <a:spcAft>
                <a:spcPct val="0"/>
              </a:spcAft>
              <a:buChar char="»"/>
              <a:defRPr sz="2000">
                <a:solidFill>
                  <a:srgbClr val="5F5F5F"/>
                </a:solidFill>
                <a:latin typeface="Arial" charset="0"/>
              </a:defRPr>
            </a:lvl6pPr>
            <a:lvl7pPr marL="2971800" indent="-228600" eaLnBrk="0" fontAlgn="base" hangingPunct="0">
              <a:spcBef>
                <a:spcPct val="20000"/>
              </a:spcBef>
              <a:spcAft>
                <a:spcPct val="0"/>
              </a:spcAft>
              <a:buChar char="»"/>
              <a:defRPr sz="2000">
                <a:solidFill>
                  <a:srgbClr val="5F5F5F"/>
                </a:solidFill>
                <a:latin typeface="Arial" charset="0"/>
              </a:defRPr>
            </a:lvl7pPr>
            <a:lvl8pPr marL="3429000" indent="-228600" eaLnBrk="0" fontAlgn="base" hangingPunct="0">
              <a:spcBef>
                <a:spcPct val="20000"/>
              </a:spcBef>
              <a:spcAft>
                <a:spcPct val="0"/>
              </a:spcAft>
              <a:buChar char="»"/>
              <a:defRPr sz="2000">
                <a:solidFill>
                  <a:srgbClr val="5F5F5F"/>
                </a:solidFill>
                <a:latin typeface="Arial" charset="0"/>
              </a:defRPr>
            </a:lvl8pPr>
            <a:lvl9pPr marL="3886200" indent="-228600" eaLnBrk="0" fontAlgn="base" hangingPunct="0">
              <a:spcBef>
                <a:spcPct val="20000"/>
              </a:spcBef>
              <a:spcAft>
                <a:spcPct val="0"/>
              </a:spcAft>
              <a:buChar char="»"/>
              <a:defRPr sz="2000">
                <a:solidFill>
                  <a:srgbClr val="5F5F5F"/>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Mögliche Fächer sind:</a:t>
            </a:r>
          </a:p>
          <a:p>
            <a:pPr marL="177800" marR="0" lvl="0" indent="-177800" algn="l" defTabSz="914400" rtl="0" eaLnBrk="1" fontAlgn="base" latinLnBrk="0" hangingPunct="1">
              <a:lnSpc>
                <a:spcPct val="100000"/>
              </a:lnSpc>
              <a:spcBef>
                <a:spcPct val="50000"/>
              </a:spcBef>
              <a:spcAft>
                <a:spcPct val="0"/>
              </a:spcAft>
              <a:buClrTx/>
              <a:buSzTx/>
              <a:buFontTx/>
              <a:buChar char="•"/>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Alle Basisfächer des Pflichtbereichs</a:t>
            </a:r>
          </a:p>
          <a:p>
            <a:pPr marL="177800" marR="0" lvl="0" indent="-177800" algn="l" defTabSz="914400" rtl="0" eaLnBrk="1" fontAlgn="base" latinLnBrk="0" hangingPunct="1">
              <a:lnSpc>
                <a:spcPct val="100000"/>
              </a:lnSpc>
              <a:spcBef>
                <a:spcPct val="50000"/>
              </a:spcBef>
              <a:spcAft>
                <a:spcPct val="0"/>
              </a:spcAft>
              <a:buClrTx/>
              <a:buSzTx/>
              <a:buFontTx/>
              <a:buChar char="•"/>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Vertiefungskurs Mathematik</a:t>
            </a:r>
          </a:p>
          <a:p>
            <a:pPr marL="177800" marR="0" lvl="0" indent="-177800" algn="l" defTabSz="914400" rtl="0" eaLnBrk="1" fontAlgn="base" latinLnBrk="0" hangingPunct="1">
              <a:lnSpc>
                <a:spcPct val="100000"/>
              </a:lnSpc>
              <a:spcBef>
                <a:spcPct val="50000"/>
              </a:spcBef>
              <a:spcAft>
                <a:spcPct val="0"/>
              </a:spcAft>
              <a:buClrTx/>
              <a:buSzTx/>
              <a:buFontTx/>
              <a:buChar char="•"/>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Literatur &amp; Theater</a:t>
            </a:r>
          </a:p>
          <a:p>
            <a:pPr marL="177800" marR="0" lvl="0" indent="-177800" algn="l" defTabSz="914400" rtl="0" eaLnBrk="1" fontAlgn="base" latinLnBrk="0" hangingPunct="1">
              <a:lnSpc>
                <a:spcPct val="100000"/>
              </a:lnSpc>
              <a:spcBef>
                <a:spcPct val="50000"/>
              </a:spcBef>
              <a:spcAft>
                <a:spcPct val="0"/>
              </a:spcAft>
              <a:buClrTx/>
              <a:buSzTx/>
              <a:buFontTx/>
              <a:buNone/>
              <a:tabLst/>
              <a:defRPr/>
            </a:pPr>
            <a:r>
              <a:rPr kumimoji="0" lang="de-DE" altLang="de-DE" sz="2000" b="1" i="0" u="none" strike="noStrike" kern="1200" cap="none" spc="0" normalizeH="0" baseline="0" noProof="0" dirty="0">
                <a:ln>
                  <a:noFill/>
                </a:ln>
                <a:solidFill>
                  <a:schemeClr val="tx1"/>
                </a:solidFill>
                <a:effectLst/>
                <a:uLnTx/>
                <a:uFillTx/>
                <a:latin typeface="Arial" charset="0"/>
                <a:ea typeface="+mn-ea"/>
                <a:cs typeface="+mn-cs"/>
                <a:sym typeface="Wingdings" panose="05000000000000000000" pitchFamily="2" charset="2"/>
              </a:rPr>
              <a:t> GMK oder Geographie können nur dann als mündliches Prüfungsfach belegt</a:t>
            </a:r>
            <a:r>
              <a:rPr kumimoji="0" lang="de-DE" altLang="de-DE" sz="2000" b="1" i="0" u="none" strike="noStrike" kern="1200" cap="none" spc="0" normalizeH="0" noProof="0" dirty="0">
                <a:ln>
                  <a:noFill/>
                </a:ln>
                <a:solidFill>
                  <a:schemeClr val="tx1"/>
                </a:solidFill>
                <a:effectLst/>
                <a:uLnTx/>
                <a:uFillTx/>
                <a:latin typeface="Arial" charset="0"/>
                <a:ea typeface="+mn-ea"/>
                <a:cs typeface="+mn-cs"/>
                <a:sym typeface="Wingdings" panose="05000000000000000000" pitchFamily="2" charset="2"/>
              </a:rPr>
              <a:t> werden, wenn das Fach jeweils über alle vier Halbjahre belegt wurde. </a:t>
            </a:r>
            <a:endParaRPr kumimoji="0" lang="de-DE" sz="2000" b="1" i="0" u="none" strike="sngStrike" kern="1200" cap="none" spc="0" normalizeH="0" baseline="0" noProof="0" dirty="0">
              <a:ln>
                <a:noFill/>
              </a:ln>
              <a:solidFill>
                <a:schemeClr val="tx1"/>
              </a:solidFill>
              <a:effectLst/>
              <a:uLnTx/>
              <a:uFillTx/>
              <a:latin typeface="Arial" charset="0"/>
              <a:ea typeface="+mn-ea"/>
              <a:cs typeface="+mn-cs"/>
            </a:endParaRPr>
          </a:p>
        </p:txBody>
      </p:sp>
    </p:spTree>
    <p:custDataLst>
      <p:tags r:id="rId1"/>
    </p:custDataLst>
  </p:cSld>
  <p:clrMapOvr>
    <a:masterClrMapping/>
  </p:clrMapOvr>
  <p:transition spd="med" advTm="40435">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40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40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40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404">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64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76" name="Group 24">
            <a:extLst>
              <a:ext uri="{FF2B5EF4-FFF2-40B4-BE49-F238E27FC236}">
                <a16:creationId xmlns:a16="http://schemas.microsoft.com/office/drawing/2014/main" id="{1697A0FD-0F7C-4D7F-B5CD-AD9C80A02909}"/>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rgbClr val="777777"/>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bl>
          </a:graphicData>
        </a:graphic>
      </p:graphicFrame>
      <p:sp>
        <p:nvSpPr>
          <p:cNvPr id="23571" name="Rectangle 21">
            <a:extLst>
              <a:ext uri="{FF2B5EF4-FFF2-40B4-BE49-F238E27FC236}">
                <a16:creationId xmlns:a16="http://schemas.microsoft.com/office/drawing/2014/main" id="{481C0B51-AC6F-425B-A284-FD88711EA39A}"/>
              </a:ext>
            </a:extLst>
          </p:cNvPr>
          <p:cNvSpPr>
            <a:spLocks noChangeArrowheads="1"/>
          </p:cNvSpPr>
          <p:nvPr/>
        </p:nvSpPr>
        <p:spPr bwMode="auto">
          <a:xfrm>
            <a:off x="449263" y="981075"/>
            <a:ext cx="82296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Vorgaben der mündlichen Prüfung</a:t>
            </a:r>
          </a:p>
        </p:txBody>
      </p:sp>
      <p:sp>
        <p:nvSpPr>
          <p:cNvPr id="18452" name="Text Box 22">
            <a:extLst>
              <a:ext uri="{FF2B5EF4-FFF2-40B4-BE49-F238E27FC236}">
                <a16:creationId xmlns:a16="http://schemas.microsoft.com/office/drawing/2014/main" id="{B98D6E88-B961-44B3-AC11-6633D7811037}"/>
              </a:ext>
            </a:extLst>
          </p:cNvPr>
          <p:cNvSpPr txBox="1">
            <a:spLocks noChangeArrowheads="1"/>
          </p:cNvSpPr>
          <p:nvPr/>
        </p:nvSpPr>
        <p:spPr bwMode="auto">
          <a:xfrm>
            <a:off x="423863" y="1844675"/>
            <a:ext cx="8280400" cy="4524375"/>
          </a:xfrm>
          <a:prstGeom prst="rect">
            <a:avLst/>
          </a:prstGeom>
          <a:noFill/>
          <a:ln>
            <a:noFill/>
          </a:ln>
        </p:spPr>
        <p:txBody>
          <a:bodyPr>
            <a:spAutoFit/>
          </a:bodyPr>
          <a:lstStyle>
            <a:lvl1pPr eaLnBrk="0" hangingPunct="0">
              <a:spcBef>
                <a:spcPct val="20000"/>
              </a:spcBef>
              <a:buChar char="•"/>
              <a:defRPr sz="3200">
                <a:solidFill>
                  <a:srgbClr val="5F5F5F"/>
                </a:solidFill>
                <a:latin typeface="Arial" charset="0"/>
              </a:defRPr>
            </a:lvl1pPr>
            <a:lvl2pPr marL="742950" indent="-285750" eaLnBrk="0" hangingPunct="0">
              <a:spcBef>
                <a:spcPct val="20000"/>
              </a:spcBef>
              <a:buChar char="–"/>
              <a:defRPr sz="2800">
                <a:solidFill>
                  <a:srgbClr val="5F5F5F"/>
                </a:solidFill>
                <a:latin typeface="Arial" charset="0"/>
              </a:defRPr>
            </a:lvl2pPr>
            <a:lvl3pPr marL="1143000" indent="-228600" eaLnBrk="0" hangingPunct="0">
              <a:spcBef>
                <a:spcPct val="20000"/>
              </a:spcBef>
              <a:buChar char="•"/>
              <a:defRPr sz="2400">
                <a:solidFill>
                  <a:srgbClr val="5F5F5F"/>
                </a:solidFill>
                <a:latin typeface="Arial" charset="0"/>
              </a:defRPr>
            </a:lvl3pPr>
            <a:lvl4pPr marL="1600200" indent="-228600" eaLnBrk="0" hangingPunct="0">
              <a:spcBef>
                <a:spcPct val="20000"/>
              </a:spcBef>
              <a:buChar char="–"/>
              <a:defRPr sz="2000">
                <a:solidFill>
                  <a:srgbClr val="5F5F5F"/>
                </a:solidFill>
                <a:latin typeface="Arial" charset="0"/>
              </a:defRPr>
            </a:lvl4pPr>
            <a:lvl5pPr marL="2057400" indent="-228600" eaLnBrk="0" hangingPunct="0">
              <a:spcBef>
                <a:spcPct val="20000"/>
              </a:spcBef>
              <a:buChar char="»"/>
              <a:defRPr sz="2000">
                <a:solidFill>
                  <a:srgbClr val="5F5F5F"/>
                </a:solidFill>
                <a:latin typeface="Arial" charset="0"/>
              </a:defRPr>
            </a:lvl5pPr>
            <a:lvl6pPr marL="2514600" indent="-228600" eaLnBrk="0" fontAlgn="base" hangingPunct="0">
              <a:spcBef>
                <a:spcPct val="20000"/>
              </a:spcBef>
              <a:spcAft>
                <a:spcPct val="0"/>
              </a:spcAft>
              <a:buChar char="»"/>
              <a:defRPr sz="2000">
                <a:solidFill>
                  <a:srgbClr val="5F5F5F"/>
                </a:solidFill>
                <a:latin typeface="Arial" charset="0"/>
              </a:defRPr>
            </a:lvl6pPr>
            <a:lvl7pPr marL="2971800" indent="-228600" eaLnBrk="0" fontAlgn="base" hangingPunct="0">
              <a:spcBef>
                <a:spcPct val="20000"/>
              </a:spcBef>
              <a:spcAft>
                <a:spcPct val="0"/>
              </a:spcAft>
              <a:buChar char="»"/>
              <a:defRPr sz="2000">
                <a:solidFill>
                  <a:srgbClr val="5F5F5F"/>
                </a:solidFill>
                <a:latin typeface="Arial" charset="0"/>
              </a:defRPr>
            </a:lvl7pPr>
            <a:lvl8pPr marL="3429000" indent="-228600" eaLnBrk="0" fontAlgn="base" hangingPunct="0">
              <a:spcBef>
                <a:spcPct val="20000"/>
              </a:spcBef>
              <a:spcAft>
                <a:spcPct val="0"/>
              </a:spcAft>
              <a:buChar char="»"/>
              <a:defRPr sz="2000">
                <a:solidFill>
                  <a:srgbClr val="5F5F5F"/>
                </a:solidFill>
                <a:latin typeface="Arial" charset="0"/>
              </a:defRPr>
            </a:lvl8pPr>
            <a:lvl9pPr marL="3886200" indent="-228600" eaLnBrk="0" fontAlgn="base" hangingPunct="0">
              <a:spcBef>
                <a:spcPct val="20000"/>
              </a:spcBef>
              <a:spcAft>
                <a:spcPct val="0"/>
              </a:spcAft>
              <a:buChar char="»"/>
              <a:defRPr sz="2000">
                <a:solidFill>
                  <a:srgbClr val="5F5F5F"/>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charset="0"/>
                <a:ea typeface="+mn-ea"/>
                <a:cs typeface="+mn-cs"/>
              </a:rPr>
              <a:t>„Klassische“ Prüfung:</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sz="2400" b="0" i="0" u="none" strike="noStrike" kern="1200" cap="none" spc="0" normalizeH="0" baseline="0" noProof="0" dirty="0">
                <a:ln>
                  <a:noFill/>
                </a:ln>
                <a:solidFill>
                  <a:srgbClr val="000000"/>
                </a:solidFill>
                <a:effectLst/>
                <a:uLnTx/>
                <a:uFillTx/>
                <a:latin typeface="Arial" charset="0"/>
                <a:ea typeface="+mn-ea"/>
                <a:cs typeface="+mn-cs"/>
              </a:rPr>
              <a:t> Prüfungs</a:t>
            </a:r>
            <a:r>
              <a:rPr kumimoji="0" lang="de-DE" sz="2400" b="0" i="0" u="none" strike="noStrike" kern="1200" cap="none" spc="0" normalizeH="0" baseline="0" noProof="0" dirty="0">
                <a:ln>
                  <a:noFill/>
                </a:ln>
                <a:solidFill>
                  <a:srgbClr val="FF0000"/>
                </a:solidFill>
                <a:effectLst/>
                <a:uLnTx/>
                <a:uFillTx/>
                <a:latin typeface="Arial" charset="0"/>
                <a:ea typeface="+mn-ea"/>
                <a:cs typeface="+mn-cs"/>
              </a:rPr>
              <a:t>aufgaben</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sz="2400" b="0" i="0" u="none" strike="noStrike" kern="1200" cap="none" spc="0" normalizeH="0" baseline="0" noProof="0" dirty="0">
                <a:ln>
                  <a:noFill/>
                </a:ln>
                <a:solidFill>
                  <a:srgbClr val="5F5F5F"/>
                </a:solidFill>
                <a:effectLst/>
                <a:uLnTx/>
                <a:uFillTx/>
                <a:latin typeface="Arial" charset="0"/>
                <a:ea typeface="+mn-ea"/>
                <a:cs typeface="+mn-cs"/>
              </a:rPr>
              <a:t> </a:t>
            </a:r>
            <a:r>
              <a:rPr kumimoji="0" lang="de-DE" sz="2400" b="0" i="0" u="none" strike="noStrike" kern="1200" cap="none" spc="0" normalizeH="0" baseline="0" noProof="0" dirty="0">
                <a:ln>
                  <a:noFill/>
                </a:ln>
                <a:solidFill>
                  <a:srgbClr val="000000"/>
                </a:solidFill>
                <a:effectLst/>
                <a:uLnTx/>
                <a:uFillTx/>
                <a:latin typeface="Arial" charset="0"/>
                <a:ea typeface="+mn-ea"/>
                <a:cs typeface="+mn-cs"/>
              </a:rPr>
              <a:t>Bearbeitung während </a:t>
            </a:r>
            <a:r>
              <a:rPr kumimoji="0" lang="de-DE" sz="2400" b="0" i="0" u="none" strike="noStrike" kern="1200" cap="none" spc="0" normalizeH="0" baseline="0" noProof="0" dirty="0">
                <a:ln>
                  <a:noFill/>
                </a:ln>
                <a:solidFill>
                  <a:srgbClr val="FF0000"/>
                </a:solidFill>
                <a:effectLst/>
                <a:uLnTx/>
                <a:uFillTx/>
                <a:latin typeface="Arial" charset="0"/>
                <a:ea typeface="+mn-ea"/>
                <a:cs typeface="+mn-cs"/>
              </a:rPr>
              <a:t>20minütiger Vorbereitungszeit</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sz="2400" b="0" i="0" u="none" strike="noStrike" kern="1200" cap="none" spc="0" normalizeH="0" baseline="0" noProof="0" dirty="0">
                <a:ln>
                  <a:noFill/>
                </a:ln>
                <a:solidFill>
                  <a:srgbClr val="000000"/>
                </a:solidFill>
                <a:effectLst/>
                <a:uLnTx/>
                <a:uFillTx/>
                <a:latin typeface="Arial" charset="0"/>
                <a:ea typeface="+mn-ea"/>
                <a:cs typeface="+mn-cs"/>
              </a:rPr>
              <a:t> 10 min Ergebnispräsentation</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sz="2400" b="0" i="0" u="none" strike="noStrike" kern="1200" cap="none" spc="0" normalizeH="0" baseline="0" noProof="0" dirty="0">
                <a:ln>
                  <a:noFill/>
                </a:ln>
                <a:solidFill>
                  <a:srgbClr val="000000"/>
                </a:solidFill>
                <a:effectLst/>
                <a:uLnTx/>
                <a:uFillTx/>
                <a:latin typeface="Arial" charset="0"/>
                <a:ea typeface="+mn-ea"/>
                <a:cs typeface="+mn-cs"/>
              </a:rPr>
              <a:t> 10 min Prüfungsgespräch aus dem </a:t>
            </a:r>
            <a:r>
              <a:rPr kumimoji="0" lang="de-DE" sz="2400" b="0" i="0" u="none" strike="noStrike" kern="1200" cap="none" spc="0" normalizeH="0" baseline="0" noProof="0" dirty="0">
                <a:ln>
                  <a:noFill/>
                </a:ln>
                <a:solidFill>
                  <a:srgbClr val="FF0000"/>
                </a:solidFill>
                <a:effectLst/>
                <a:uLnTx/>
                <a:uFillTx/>
                <a:latin typeface="Arial" charset="0"/>
                <a:ea typeface="+mn-ea"/>
                <a:cs typeface="+mn-cs"/>
              </a:rPr>
              <a:t>Gesamt</a:t>
            </a:r>
            <a:r>
              <a:rPr kumimoji="0" lang="de-DE" sz="2400" b="0" i="0" u="none" strike="noStrike" kern="1200" cap="none" spc="0" normalizeH="0" baseline="0" noProof="0" dirty="0">
                <a:ln>
                  <a:noFill/>
                </a:ln>
                <a:solidFill>
                  <a:srgbClr val="000000"/>
                </a:solidFill>
                <a:effectLst/>
                <a:uLnTx/>
                <a:uFillTx/>
                <a:latin typeface="Arial" charset="0"/>
                <a:ea typeface="+mn-ea"/>
                <a:cs typeface="+mn-cs"/>
              </a:rPr>
              <a:t>bereich des Fachs</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sz="2400" b="0" i="0" u="none" strike="noStrike" kern="1200" cap="none" spc="0" normalizeH="0" baseline="0" noProof="0" dirty="0">
                <a:ln>
                  <a:noFill/>
                </a:ln>
                <a:solidFill>
                  <a:srgbClr val="5F5F5F"/>
                </a:solidFill>
                <a:effectLst/>
                <a:uLnTx/>
                <a:uFillTx/>
                <a:latin typeface="Arial" charset="0"/>
                <a:ea typeface="+mn-ea"/>
                <a:cs typeface="+mn-cs"/>
              </a:rPr>
              <a:t> </a:t>
            </a:r>
            <a:r>
              <a:rPr kumimoji="0" lang="de-DE" sz="2400" b="0" i="0" u="none" strike="noStrike" kern="1200" cap="none" spc="0" normalizeH="0" baseline="0" noProof="0" dirty="0">
                <a:ln>
                  <a:noFill/>
                </a:ln>
                <a:solidFill>
                  <a:srgbClr val="FF0000"/>
                </a:solidFill>
                <a:effectLst/>
                <a:uLnTx/>
                <a:uFillTx/>
                <a:latin typeface="Arial" charset="0"/>
                <a:ea typeface="+mn-ea"/>
                <a:cs typeface="+mn-cs"/>
              </a:rPr>
              <a:t>Einzelprüfung</a:t>
            </a:r>
          </a:p>
          <a:p>
            <a:pPr marL="177800" marR="0" lvl="0" indent="-177800" algn="l" defTabSz="914400" rtl="0" eaLnBrk="1" fontAlgn="base" latinLnBrk="0" hangingPunct="1">
              <a:lnSpc>
                <a:spcPct val="100000"/>
              </a:lnSpc>
              <a:spcBef>
                <a:spcPct val="5000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a:t>
            </a:r>
            <a:r>
              <a:rPr kumimoji="0" lang="de-DE" sz="2400" b="0" i="0" u="none" strike="noStrike" kern="1200" cap="none" spc="0" normalizeH="0" baseline="0" noProof="0" dirty="0">
                <a:ln>
                  <a:noFill/>
                </a:ln>
                <a:solidFill>
                  <a:srgbClr val="FF0000"/>
                </a:solidFill>
                <a:effectLst/>
                <a:uLnTx/>
                <a:uFillTx/>
                <a:latin typeface="Arial" charset="0"/>
                <a:ea typeface="+mn-ea"/>
                <a:cs typeface="+mn-cs"/>
                <a:sym typeface="Wingdings" panose="05000000000000000000" pitchFamily="2" charset="2"/>
              </a:rPr>
              <a:t> </a:t>
            </a:r>
            <a:r>
              <a:rPr kumimoji="0" lang="de-DE" sz="2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rPr>
              <a:t>Eine Prüfung (NICHT M oder D) kann durch einen Seminarkurs ersetzt werden</a:t>
            </a:r>
            <a:endParaRPr kumimoji="0" lang="de-DE" sz="2400" b="0" i="0" u="none" strike="noStrike" kern="1200" cap="none" spc="0" normalizeH="0" baseline="0" noProof="0" dirty="0">
              <a:ln>
                <a:noFill/>
              </a:ln>
              <a:solidFill>
                <a:srgbClr val="FF0000"/>
              </a:solidFill>
              <a:effectLst/>
              <a:uLnTx/>
              <a:uFillTx/>
              <a:latin typeface="Arial" charset="0"/>
              <a:ea typeface="+mn-ea"/>
              <a:cs typeface="+mn-cs"/>
            </a:endParaRPr>
          </a:p>
        </p:txBody>
      </p:sp>
    </p:spTree>
    <p:custDataLst>
      <p:tags r:id="rId1"/>
    </p:custDataLst>
  </p:cSld>
  <p:clrMapOvr>
    <a:masterClrMapping/>
  </p:clrMapOvr>
  <p:transition spd="med" advTm="67813">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5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5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5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5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5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52">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84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E3DCA453-FFCF-486F-9675-33F7D90E2454}"/>
              </a:ext>
            </a:extLst>
          </p:cNvPr>
          <p:cNvSpPr>
            <a:spLocks noGrp="1" noChangeArrowheads="1"/>
          </p:cNvSpPr>
          <p:nvPr>
            <p:ph type="ctrTitle"/>
          </p:nvPr>
        </p:nvSpPr>
        <p:spPr>
          <a:xfrm>
            <a:off x="827584" y="0"/>
            <a:ext cx="7772400" cy="1224434"/>
          </a:xfrm>
        </p:spPr>
        <p:txBody>
          <a:bodyPr/>
          <a:lstStyle/>
          <a:p>
            <a:pPr eaLnBrk="1" hangingPunct="1"/>
            <a:r>
              <a:rPr lang="de-DE" altLang="de-DE" sz="2400" b="1" dirty="0">
                <a:solidFill>
                  <a:schemeClr val="tx1"/>
                </a:solidFill>
              </a:rPr>
              <a:t>(Fast) Alle Informationen dieser Präsentation sind auch hier nachzulesen:</a:t>
            </a:r>
          </a:p>
        </p:txBody>
      </p:sp>
      <p:pic>
        <p:nvPicPr>
          <p:cNvPr id="2" name="Grafik 1"/>
          <p:cNvPicPr>
            <a:picLocks noChangeAspect="1"/>
          </p:cNvPicPr>
          <p:nvPr/>
        </p:nvPicPr>
        <p:blipFill>
          <a:blip r:embed="rId2"/>
          <a:stretch>
            <a:fillRect/>
          </a:stretch>
        </p:blipFill>
        <p:spPr>
          <a:xfrm>
            <a:off x="2699792" y="1052736"/>
            <a:ext cx="4022415" cy="5681271"/>
          </a:xfrm>
          <a:prstGeom prst="rect">
            <a:avLst/>
          </a:prstGeom>
        </p:spPr>
      </p:pic>
    </p:spTree>
    <p:extLst>
      <p:ext uri="{BB962C8B-B14F-4D97-AF65-F5344CB8AC3E}">
        <p14:creationId xmlns:p14="http://schemas.microsoft.com/office/powerpoint/2010/main" val="3971275536"/>
      </p:ext>
    </p:extLst>
  </p:cSld>
  <p:clrMapOvr>
    <a:masterClrMapping/>
  </p:clrMapOvr>
  <p:transition spd="med" advTm="22301">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76" name="Group 24">
            <a:extLst>
              <a:ext uri="{FF2B5EF4-FFF2-40B4-BE49-F238E27FC236}">
                <a16:creationId xmlns:a16="http://schemas.microsoft.com/office/drawing/2014/main" id="{C6F90774-9B5C-428A-A063-FC2CFEB8432A}"/>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rgbClr val="777777"/>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bl>
          </a:graphicData>
        </a:graphic>
      </p:graphicFrame>
      <p:sp>
        <p:nvSpPr>
          <p:cNvPr id="24595" name="Rectangle 21">
            <a:extLst>
              <a:ext uri="{FF2B5EF4-FFF2-40B4-BE49-F238E27FC236}">
                <a16:creationId xmlns:a16="http://schemas.microsoft.com/office/drawing/2014/main" id="{C8A6E117-6FC1-4BFC-ACF3-47C7E16E8D67}"/>
              </a:ext>
            </a:extLst>
          </p:cNvPr>
          <p:cNvSpPr>
            <a:spLocks noChangeArrowheads="1"/>
          </p:cNvSpPr>
          <p:nvPr/>
        </p:nvSpPr>
        <p:spPr bwMode="auto">
          <a:xfrm>
            <a:off x="457200" y="1190625"/>
            <a:ext cx="82296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Zusätzliche mündliche Prüfung in einem schriftlich geprüften Fach</a:t>
            </a:r>
          </a:p>
        </p:txBody>
      </p:sp>
      <p:sp>
        <p:nvSpPr>
          <p:cNvPr id="20500" name="Text Box 22">
            <a:extLst>
              <a:ext uri="{FF2B5EF4-FFF2-40B4-BE49-F238E27FC236}">
                <a16:creationId xmlns:a16="http://schemas.microsoft.com/office/drawing/2014/main" id="{3871C22F-A4C5-475F-8D7E-24CCBCE11D8A}"/>
              </a:ext>
            </a:extLst>
          </p:cNvPr>
          <p:cNvSpPr txBox="1">
            <a:spLocks noChangeArrowheads="1"/>
          </p:cNvSpPr>
          <p:nvPr/>
        </p:nvSpPr>
        <p:spPr bwMode="auto">
          <a:xfrm>
            <a:off x="468313" y="2992438"/>
            <a:ext cx="8280400"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Jeder Schüler kann freiwillig in bereits schriftlich geprüften Fächern</a:t>
            </a:r>
            <a:r>
              <a:rPr kumimoji="0" lang="de-DE" altLang="de-DE" sz="2800" b="0" i="0" u="none" strike="noStrike" kern="1200" cap="none" spc="0" normalizeH="0" baseline="0" noProof="0">
                <a:ln>
                  <a:noFill/>
                </a:ln>
                <a:solidFill>
                  <a:srgbClr val="5F5F5F"/>
                </a:solidFill>
                <a:effectLst/>
                <a:uLnTx/>
                <a:uFillTx/>
                <a:latin typeface="Arial" panose="020B0604020202020204" pitchFamily="34" charset="0"/>
                <a:ea typeface="+mn-ea"/>
                <a:cs typeface="+mn-cs"/>
              </a:rPr>
              <a:t> </a:t>
            </a:r>
            <a:r>
              <a:rPr kumimoji="0" lang="de-DE" altLang="de-DE" sz="2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zusätzlich mündlich</a:t>
            </a:r>
            <a:r>
              <a:rPr kumimoji="0" lang="de-DE" altLang="de-DE" sz="2800" b="0" i="0" u="none" strike="noStrike" kern="1200" cap="none" spc="0" normalizeH="0" baseline="0" noProof="0">
                <a:ln>
                  <a:noFill/>
                </a:ln>
                <a:solidFill>
                  <a:srgbClr val="5F5F5F"/>
                </a:solidFill>
                <a:effectLst/>
                <a:uLnTx/>
                <a:uFillTx/>
                <a:latin typeface="Arial" panose="020B0604020202020204" pitchFamily="34" charset="0"/>
                <a:ea typeface="+mn-ea"/>
                <a:cs typeface="+mn-cs"/>
              </a:rPr>
              <a:t> </a:t>
            </a:r>
            <a:r>
              <a:rPr kumimoji="0" lang="de-DE" altLang="de-DE"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geprüft werden.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(theoretisch kann der/ die Prüfungsvorsitzende zusätzliche mündliche Prüfungen festlegen)</a:t>
            </a:r>
          </a:p>
        </p:txBody>
      </p:sp>
    </p:spTree>
    <p:custDataLst>
      <p:tags r:id="rId1"/>
    </p:custDataLst>
  </p:cSld>
  <p:clrMapOvr>
    <a:masterClrMapping/>
  </p:clrMapOvr>
  <p:transition spd="med" advTm="120384">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4" name="Group 4">
            <a:extLst>
              <a:ext uri="{FF2B5EF4-FFF2-40B4-BE49-F238E27FC236}">
                <a16:creationId xmlns:a16="http://schemas.microsoft.com/office/drawing/2014/main" id="{A5D9D6C3-56C6-4F27-87C3-E431E099FB55}"/>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rgbClr val="777777"/>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bl>
          </a:graphicData>
        </a:graphic>
      </p:graphicFrame>
      <p:sp>
        <p:nvSpPr>
          <p:cNvPr id="16403" name="Rectangle 21">
            <a:extLst>
              <a:ext uri="{FF2B5EF4-FFF2-40B4-BE49-F238E27FC236}">
                <a16:creationId xmlns:a16="http://schemas.microsoft.com/office/drawing/2014/main" id="{8D51DC26-5391-4A36-B3EE-37D6A98365BA}"/>
              </a:ext>
            </a:extLst>
          </p:cNvPr>
          <p:cNvSpPr>
            <a:spLocks noChangeArrowheads="1"/>
          </p:cNvSpPr>
          <p:nvPr/>
        </p:nvSpPr>
        <p:spPr bwMode="auto">
          <a:xfrm>
            <a:off x="457200" y="1190625"/>
            <a:ext cx="82296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algn="ctr" eaLnBrk="1" hangingPunct="1">
              <a:spcBef>
                <a:spcPct val="0"/>
              </a:spcBef>
              <a:buFontTx/>
              <a:buNone/>
            </a:pPr>
            <a:r>
              <a:rPr lang="de-DE" altLang="de-DE" sz="2800" b="1" dirty="0">
                <a:solidFill>
                  <a:schemeClr val="tx1"/>
                </a:solidFill>
              </a:rPr>
              <a:t>GFS</a:t>
            </a:r>
          </a:p>
        </p:txBody>
      </p:sp>
      <p:sp>
        <p:nvSpPr>
          <p:cNvPr id="13332" name="Text Box 22">
            <a:extLst>
              <a:ext uri="{FF2B5EF4-FFF2-40B4-BE49-F238E27FC236}">
                <a16:creationId xmlns:a16="http://schemas.microsoft.com/office/drawing/2014/main" id="{E307D6A0-C4D8-4CF1-8C78-50567AFF45E9}"/>
              </a:ext>
            </a:extLst>
          </p:cNvPr>
          <p:cNvSpPr txBox="1">
            <a:spLocks noChangeArrowheads="1"/>
          </p:cNvSpPr>
          <p:nvPr/>
        </p:nvSpPr>
        <p:spPr bwMode="auto">
          <a:xfrm>
            <a:off x="468313" y="1716088"/>
            <a:ext cx="8280400" cy="3416320"/>
          </a:xfrm>
          <a:prstGeom prst="rect">
            <a:avLst/>
          </a:prstGeom>
          <a:noFill/>
          <a:ln>
            <a:noFill/>
          </a:ln>
        </p:spPr>
        <p:txBody>
          <a:bodyPr>
            <a:spAutoFit/>
          </a:bodyPr>
          <a:lstStyle>
            <a:lvl1pPr eaLnBrk="0" hangingPunct="0">
              <a:spcBef>
                <a:spcPct val="20000"/>
              </a:spcBef>
              <a:buChar char="•"/>
              <a:defRPr sz="3200">
                <a:solidFill>
                  <a:srgbClr val="5F5F5F"/>
                </a:solidFill>
                <a:latin typeface="Arial" charset="0"/>
              </a:defRPr>
            </a:lvl1pPr>
            <a:lvl2pPr eaLnBrk="0" hangingPunct="0">
              <a:spcBef>
                <a:spcPct val="20000"/>
              </a:spcBef>
              <a:buChar char="–"/>
              <a:defRPr sz="2800">
                <a:solidFill>
                  <a:srgbClr val="5F5F5F"/>
                </a:solidFill>
                <a:latin typeface="Arial" charset="0"/>
              </a:defRPr>
            </a:lvl2pPr>
            <a:lvl3pPr marL="1143000" indent="-228600" eaLnBrk="0" hangingPunct="0">
              <a:spcBef>
                <a:spcPct val="20000"/>
              </a:spcBef>
              <a:buChar char="•"/>
              <a:defRPr sz="2400">
                <a:solidFill>
                  <a:srgbClr val="5F5F5F"/>
                </a:solidFill>
                <a:latin typeface="Arial" charset="0"/>
              </a:defRPr>
            </a:lvl3pPr>
            <a:lvl4pPr marL="1600200" indent="-228600" eaLnBrk="0" hangingPunct="0">
              <a:spcBef>
                <a:spcPct val="20000"/>
              </a:spcBef>
              <a:buChar char="–"/>
              <a:defRPr sz="2000">
                <a:solidFill>
                  <a:srgbClr val="5F5F5F"/>
                </a:solidFill>
                <a:latin typeface="Arial" charset="0"/>
              </a:defRPr>
            </a:lvl4pPr>
            <a:lvl5pPr marL="2057400" indent="-228600" eaLnBrk="0" hangingPunct="0">
              <a:spcBef>
                <a:spcPct val="20000"/>
              </a:spcBef>
              <a:buChar char="»"/>
              <a:defRPr sz="2000">
                <a:solidFill>
                  <a:srgbClr val="5F5F5F"/>
                </a:solidFill>
                <a:latin typeface="Arial" charset="0"/>
              </a:defRPr>
            </a:lvl5pPr>
            <a:lvl6pPr marL="2514600" indent="-228600" eaLnBrk="0" fontAlgn="base" hangingPunct="0">
              <a:spcBef>
                <a:spcPct val="20000"/>
              </a:spcBef>
              <a:spcAft>
                <a:spcPct val="0"/>
              </a:spcAft>
              <a:buChar char="»"/>
              <a:defRPr sz="2000">
                <a:solidFill>
                  <a:srgbClr val="5F5F5F"/>
                </a:solidFill>
                <a:latin typeface="Arial" charset="0"/>
              </a:defRPr>
            </a:lvl6pPr>
            <a:lvl7pPr marL="2971800" indent="-228600" eaLnBrk="0" fontAlgn="base" hangingPunct="0">
              <a:spcBef>
                <a:spcPct val="20000"/>
              </a:spcBef>
              <a:spcAft>
                <a:spcPct val="0"/>
              </a:spcAft>
              <a:buChar char="»"/>
              <a:defRPr sz="2000">
                <a:solidFill>
                  <a:srgbClr val="5F5F5F"/>
                </a:solidFill>
                <a:latin typeface="Arial" charset="0"/>
              </a:defRPr>
            </a:lvl7pPr>
            <a:lvl8pPr marL="3429000" indent="-228600" eaLnBrk="0" fontAlgn="base" hangingPunct="0">
              <a:spcBef>
                <a:spcPct val="20000"/>
              </a:spcBef>
              <a:spcAft>
                <a:spcPct val="0"/>
              </a:spcAft>
              <a:buChar char="»"/>
              <a:defRPr sz="2000">
                <a:solidFill>
                  <a:srgbClr val="5F5F5F"/>
                </a:solidFill>
                <a:latin typeface="Arial" charset="0"/>
              </a:defRPr>
            </a:lvl8pPr>
            <a:lvl9pPr marL="3886200" indent="-228600" eaLnBrk="0" fontAlgn="base" hangingPunct="0">
              <a:spcBef>
                <a:spcPct val="20000"/>
              </a:spcBef>
              <a:spcAft>
                <a:spcPct val="0"/>
              </a:spcAft>
              <a:buChar char="»"/>
              <a:defRPr sz="2000">
                <a:solidFill>
                  <a:srgbClr val="5F5F5F"/>
                </a:solidFill>
                <a:latin typeface="Arial" charset="0"/>
              </a:defRPr>
            </a:lvl9pPr>
          </a:lstStyle>
          <a:p>
            <a:pPr eaLnBrk="1" hangingPunct="1">
              <a:spcBef>
                <a:spcPct val="0"/>
              </a:spcBef>
              <a:buFontTx/>
              <a:buNone/>
              <a:defRPr/>
            </a:pPr>
            <a:endParaRPr lang="de-DE" altLang="de-DE" sz="800" dirty="0"/>
          </a:p>
          <a:p>
            <a:pPr eaLnBrk="1" hangingPunct="1">
              <a:spcBef>
                <a:spcPct val="0"/>
              </a:spcBef>
              <a:buFontTx/>
              <a:buNone/>
              <a:defRPr/>
            </a:pPr>
            <a:r>
              <a:rPr lang="de-DE" altLang="de-DE" sz="2800" b="1" dirty="0">
                <a:solidFill>
                  <a:schemeClr val="tx1"/>
                </a:solidFill>
              </a:rPr>
              <a:t>Rahmenbedingungen</a:t>
            </a:r>
          </a:p>
          <a:p>
            <a:pPr marL="177800" lvl="1" indent="-177800" eaLnBrk="1" hangingPunct="1">
              <a:spcBef>
                <a:spcPct val="0"/>
              </a:spcBef>
              <a:buFontTx/>
              <a:buChar char="-"/>
              <a:defRPr/>
            </a:pPr>
            <a:r>
              <a:rPr lang="de-DE" altLang="de-DE" sz="2000" dirty="0">
                <a:solidFill>
                  <a:schemeClr val="tx1"/>
                </a:solidFill>
              </a:rPr>
              <a:t>verpflichtend sind </a:t>
            </a:r>
            <a:r>
              <a:rPr lang="de-DE" altLang="de-DE" sz="2000" dirty="0">
                <a:solidFill>
                  <a:srgbClr val="FF0000"/>
                </a:solidFill>
              </a:rPr>
              <a:t>drei</a:t>
            </a:r>
            <a:r>
              <a:rPr lang="de-DE" altLang="de-DE" sz="2000" dirty="0"/>
              <a:t> </a:t>
            </a:r>
            <a:r>
              <a:rPr lang="de-DE" altLang="de-DE" sz="2000" dirty="0">
                <a:solidFill>
                  <a:schemeClr val="tx1"/>
                </a:solidFill>
              </a:rPr>
              <a:t>solcher Leistungen im Laufe der Kursstufe (eine vierte ist möglich)</a:t>
            </a:r>
          </a:p>
          <a:p>
            <a:pPr marL="177800" lvl="1" indent="-177800" eaLnBrk="1" hangingPunct="1">
              <a:spcBef>
                <a:spcPct val="0"/>
              </a:spcBef>
              <a:buFontTx/>
              <a:buChar char="-"/>
              <a:defRPr/>
            </a:pPr>
            <a:r>
              <a:rPr lang="de-DE" altLang="de-DE" sz="2000" dirty="0">
                <a:solidFill>
                  <a:schemeClr val="tx1"/>
                </a:solidFill>
              </a:rPr>
              <a:t>Wahl von drei (vier) </a:t>
            </a:r>
            <a:r>
              <a:rPr lang="de-DE" altLang="de-DE" sz="2000" dirty="0">
                <a:solidFill>
                  <a:srgbClr val="FF0000"/>
                </a:solidFill>
              </a:rPr>
              <a:t>verschiedenen Fächern</a:t>
            </a:r>
            <a:r>
              <a:rPr lang="de-DE" altLang="de-DE" sz="2000" dirty="0"/>
              <a:t> </a:t>
            </a:r>
            <a:r>
              <a:rPr lang="de-DE" altLang="de-DE" sz="2000" dirty="0">
                <a:solidFill>
                  <a:schemeClr val="tx1"/>
                </a:solidFill>
              </a:rPr>
              <a:t>(jedes Fach ist wählbar)</a:t>
            </a:r>
          </a:p>
          <a:p>
            <a:pPr marL="0" lvl="1" eaLnBrk="1" hangingPunct="1">
              <a:spcBef>
                <a:spcPct val="0"/>
              </a:spcBef>
              <a:buFontTx/>
              <a:buNone/>
              <a:defRPr/>
            </a:pPr>
            <a:r>
              <a:rPr lang="de-DE" altLang="de-DE" sz="2000" dirty="0">
                <a:solidFill>
                  <a:schemeClr val="tx1"/>
                </a:solidFill>
              </a:rPr>
              <a:t>- </a:t>
            </a:r>
            <a:r>
              <a:rPr lang="de-DE" altLang="de-DE" sz="2000" dirty="0">
                <a:solidFill>
                  <a:srgbClr val="FF0000"/>
                </a:solidFill>
              </a:rPr>
              <a:t>Zusatz</a:t>
            </a:r>
            <a:r>
              <a:rPr lang="de-DE" altLang="de-DE" sz="2000" dirty="0"/>
              <a:t> </a:t>
            </a:r>
            <a:r>
              <a:rPr lang="de-DE" altLang="de-DE" sz="2000" dirty="0">
                <a:solidFill>
                  <a:schemeClr val="tx1"/>
                </a:solidFill>
              </a:rPr>
              <a:t>zu Klausuren, kein Ersatz, </a:t>
            </a:r>
            <a:r>
              <a:rPr lang="de-DE" altLang="de-DE" sz="2000" dirty="0">
                <a:solidFill>
                  <a:srgbClr val="FF0000"/>
                </a:solidFill>
              </a:rPr>
              <a:t>Gewichtung wie Klausur</a:t>
            </a:r>
          </a:p>
          <a:p>
            <a:pPr marL="177800" lvl="1" indent="-177800" eaLnBrk="1" hangingPunct="1">
              <a:spcBef>
                <a:spcPct val="0"/>
              </a:spcBef>
              <a:buFontTx/>
              <a:buChar char="-"/>
              <a:defRPr/>
            </a:pPr>
            <a:r>
              <a:rPr lang="de-DE" altLang="de-DE" sz="2000" dirty="0">
                <a:solidFill>
                  <a:schemeClr val="tx1"/>
                </a:solidFill>
              </a:rPr>
              <a:t>Tutor/in koordiniert</a:t>
            </a:r>
          </a:p>
          <a:p>
            <a:pPr marL="355600" lvl="1" indent="-355600" eaLnBrk="1" hangingPunct="1">
              <a:spcBef>
                <a:spcPct val="0"/>
              </a:spcBef>
              <a:buFont typeface="Wingdings" pitchFamily="2" charset="2"/>
              <a:buChar char="à"/>
              <a:defRPr/>
            </a:pPr>
            <a:r>
              <a:rPr lang="de-DE" sz="2000" dirty="0">
                <a:solidFill>
                  <a:schemeClr val="tx1"/>
                </a:solidFill>
                <a:sym typeface="Wingdings" pitchFamily="2" charset="2"/>
              </a:rPr>
              <a:t>Die Wahl der Fächer erfolgt spätestens </a:t>
            </a:r>
            <a:r>
              <a:rPr lang="de-DE" sz="2000" u="sng" dirty="0">
                <a:solidFill>
                  <a:schemeClr val="tx1"/>
                </a:solidFill>
                <a:sym typeface="Wingdings" pitchFamily="2" charset="2"/>
              </a:rPr>
              <a:t>innerhalb von sechs Wochen nach Beginn des Unterrichts</a:t>
            </a:r>
            <a:r>
              <a:rPr lang="de-DE" sz="2000" dirty="0">
                <a:solidFill>
                  <a:schemeClr val="tx1"/>
                </a:solidFill>
                <a:sym typeface="Wingdings" pitchFamily="2" charset="2"/>
              </a:rPr>
              <a:t> im ersten Schulhalbjahr</a:t>
            </a:r>
          </a:p>
          <a:p>
            <a:pPr marL="355600" lvl="1" indent="-355600" eaLnBrk="1" hangingPunct="1">
              <a:spcBef>
                <a:spcPct val="0"/>
              </a:spcBef>
              <a:buFont typeface="Wingdings" pitchFamily="2" charset="2"/>
              <a:buChar char="à"/>
              <a:defRPr/>
            </a:pPr>
            <a:r>
              <a:rPr lang="de-DE" sz="2000" dirty="0">
                <a:solidFill>
                  <a:schemeClr val="tx1"/>
                </a:solidFill>
                <a:sym typeface="Wingdings" pitchFamily="2" charset="2"/>
              </a:rPr>
              <a:t>Die drei „Pflicht“-GFS sind </a:t>
            </a:r>
            <a:r>
              <a:rPr lang="de-DE" sz="2000" u="sng" dirty="0">
                <a:solidFill>
                  <a:schemeClr val="tx1"/>
                </a:solidFill>
                <a:sym typeface="Wingdings" pitchFamily="2" charset="2"/>
              </a:rPr>
              <a:t>in den ersten drei Schulhalbjahren</a:t>
            </a:r>
            <a:r>
              <a:rPr lang="de-DE" sz="2000" dirty="0">
                <a:solidFill>
                  <a:schemeClr val="tx1"/>
                </a:solidFill>
                <a:sym typeface="Wingdings" pitchFamily="2" charset="2"/>
              </a:rPr>
              <a:t> zu erbringen</a:t>
            </a:r>
            <a:endParaRPr lang="de-DE" altLang="de-DE" sz="2000" dirty="0">
              <a:solidFill>
                <a:schemeClr val="tx1"/>
              </a:solidFill>
            </a:endParaRPr>
          </a:p>
        </p:txBody>
      </p:sp>
    </p:spTree>
    <p:custDataLst>
      <p:tags r:id="rId1"/>
    </p:custDataLst>
  </p:cSld>
  <p:clrMapOvr>
    <a:masterClrMapping/>
  </p:clrMapOvr>
  <p:transition spd="med" advTm="204208">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3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3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3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3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3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3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3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66" name="Group 22">
            <a:extLst>
              <a:ext uri="{FF2B5EF4-FFF2-40B4-BE49-F238E27FC236}">
                <a16:creationId xmlns:a16="http://schemas.microsoft.com/office/drawing/2014/main" id="{7CDDBBBD-DFFF-45D3-A400-5C6E29F45F65}"/>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rgbClr val="777777"/>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bl>
          </a:graphicData>
        </a:graphic>
      </p:graphicFrame>
      <p:sp>
        <p:nvSpPr>
          <p:cNvPr id="25619" name="Rectangle 23">
            <a:extLst>
              <a:ext uri="{FF2B5EF4-FFF2-40B4-BE49-F238E27FC236}">
                <a16:creationId xmlns:a16="http://schemas.microsoft.com/office/drawing/2014/main" id="{4B9039E4-61C7-424D-99DD-DE3AECD9FE58}"/>
              </a:ext>
            </a:extLst>
          </p:cNvPr>
          <p:cNvSpPr>
            <a:spLocks noChangeArrowheads="1"/>
          </p:cNvSpPr>
          <p:nvPr/>
        </p:nvSpPr>
        <p:spPr bwMode="auto">
          <a:xfrm>
            <a:off x="457200" y="981075"/>
            <a:ext cx="82296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algn="ctr" eaLnBrk="1" hangingPunct="1">
              <a:spcBef>
                <a:spcPct val="0"/>
              </a:spcBef>
              <a:buFontTx/>
              <a:buNone/>
            </a:pPr>
            <a:r>
              <a:rPr lang="de-DE" altLang="de-DE" sz="2600" b="1">
                <a:solidFill>
                  <a:schemeClr val="tx1"/>
                </a:solidFill>
              </a:rPr>
              <a:t>Die besondere Lernleistung (bLL) / Seminarkurs</a:t>
            </a:r>
          </a:p>
        </p:txBody>
      </p:sp>
      <p:sp>
        <p:nvSpPr>
          <p:cNvPr id="21524" name="Text Box 24">
            <a:extLst>
              <a:ext uri="{FF2B5EF4-FFF2-40B4-BE49-F238E27FC236}">
                <a16:creationId xmlns:a16="http://schemas.microsoft.com/office/drawing/2014/main" id="{2A038507-5C23-4E4C-8685-C17F8AC3DE69}"/>
              </a:ext>
            </a:extLst>
          </p:cNvPr>
          <p:cNvSpPr txBox="1">
            <a:spLocks noChangeArrowheads="1"/>
          </p:cNvSpPr>
          <p:nvPr/>
        </p:nvSpPr>
        <p:spPr bwMode="auto">
          <a:xfrm>
            <a:off x="323529" y="1563688"/>
            <a:ext cx="8668072" cy="5170646"/>
          </a:xfrm>
          <a:prstGeom prst="rect">
            <a:avLst/>
          </a:prstGeom>
          <a:noFill/>
          <a:ln>
            <a:noFill/>
          </a:ln>
        </p:spPr>
        <p:txBody>
          <a:bodyPr wrap="square">
            <a:spAutoFit/>
          </a:bodyPr>
          <a:lstStyle>
            <a:lvl1pPr eaLnBrk="0" hangingPunct="0">
              <a:spcBef>
                <a:spcPct val="20000"/>
              </a:spcBef>
              <a:buChar char="•"/>
              <a:defRPr sz="3200">
                <a:solidFill>
                  <a:srgbClr val="5F5F5F"/>
                </a:solidFill>
                <a:latin typeface="Arial" charset="0"/>
              </a:defRPr>
            </a:lvl1pPr>
            <a:lvl2pPr eaLnBrk="0" hangingPunct="0">
              <a:spcBef>
                <a:spcPct val="20000"/>
              </a:spcBef>
              <a:buChar char="–"/>
              <a:defRPr sz="2800">
                <a:solidFill>
                  <a:srgbClr val="5F5F5F"/>
                </a:solidFill>
                <a:latin typeface="Arial" charset="0"/>
              </a:defRPr>
            </a:lvl2pPr>
            <a:lvl3pPr marL="1143000" indent="-228600" eaLnBrk="0" hangingPunct="0">
              <a:spcBef>
                <a:spcPct val="20000"/>
              </a:spcBef>
              <a:buChar char="•"/>
              <a:defRPr sz="2400">
                <a:solidFill>
                  <a:srgbClr val="5F5F5F"/>
                </a:solidFill>
                <a:latin typeface="Arial" charset="0"/>
              </a:defRPr>
            </a:lvl3pPr>
            <a:lvl4pPr marL="1600200" indent="-228600" eaLnBrk="0" hangingPunct="0">
              <a:spcBef>
                <a:spcPct val="20000"/>
              </a:spcBef>
              <a:buChar char="–"/>
              <a:defRPr sz="2000">
                <a:solidFill>
                  <a:srgbClr val="5F5F5F"/>
                </a:solidFill>
                <a:latin typeface="Arial" charset="0"/>
              </a:defRPr>
            </a:lvl4pPr>
            <a:lvl5pPr marL="2057400" indent="-228600" eaLnBrk="0" hangingPunct="0">
              <a:spcBef>
                <a:spcPct val="20000"/>
              </a:spcBef>
              <a:buChar char="»"/>
              <a:defRPr sz="2000">
                <a:solidFill>
                  <a:srgbClr val="5F5F5F"/>
                </a:solidFill>
                <a:latin typeface="Arial" charset="0"/>
              </a:defRPr>
            </a:lvl5pPr>
            <a:lvl6pPr marL="2514600" indent="-228600" eaLnBrk="0" fontAlgn="base" hangingPunct="0">
              <a:spcBef>
                <a:spcPct val="20000"/>
              </a:spcBef>
              <a:spcAft>
                <a:spcPct val="0"/>
              </a:spcAft>
              <a:buChar char="»"/>
              <a:defRPr sz="2000">
                <a:solidFill>
                  <a:srgbClr val="5F5F5F"/>
                </a:solidFill>
                <a:latin typeface="Arial" charset="0"/>
              </a:defRPr>
            </a:lvl6pPr>
            <a:lvl7pPr marL="2971800" indent="-228600" eaLnBrk="0" fontAlgn="base" hangingPunct="0">
              <a:spcBef>
                <a:spcPct val="20000"/>
              </a:spcBef>
              <a:spcAft>
                <a:spcPct val="0"/>
              </a:spcAft>
              <a:buChar char="»"/>
              <a:defRPr sz="2000">
                <a:solidFill>
                  <a:srgbClr val="5F5F5F"/>
                </a:solidFill>
                <a:latin typeface="Arial" charset="0"/>
              </a:defRPr>
            </a:lvl7pPr>
            <a:lvl8pPr marL="3429000" indent="-228600" eaLnBrk="0" fontAlgn="base" hangingPunct="0">
              <a:spcBef>
                <a:spcPct val="20000"/>
              </a:spcBef>
              <a:spcAft>
                <a:spcPct val="0"/>
              </a:spcAft>
              <a:buChar char="»"/>
              <a:defRPr sz="2000">
                <a:solidFill>
                  <a:srgbClr val="5F5F5F"/>
                </a:solidFill>
                <a:latin typeface="Arial" charset="0"/>
              </a:defRPr>
            </a:lvl8pPr>
            <a:lvl9pPr marL="3886200" indent="-228600" eaLnBrk="0" fontAlgn="base" hangingPunct="0">
              <a:spcBef>
                <a:spcPct val="20000"/>
              </a:spcBef>
              <a:spcAft>
                <a:spcPct val="0"/>
              </a:spcAft>
              <a:buChar char="»"/>
              <a:defRPr sz="2000">
                <a:solidFill>
                  <a:srgbClr val="5F5F5F"/>
                </a:solidFill>
                <a:latin typeface="Arial" charset="0"/>
              </a:defRPr>
            </a:lvl9pPr>
          </a:lstStyle>
          <a:p>
            <a:pPr eaLnBrk="1" hangingPunct="1">
              <a:spcBef>
                <a:spcPct val="50000"/>
              </a:spcBef>
              <a:defRPr/>
            </a:pPr>
            <a:r>
              <a:rPr lang="de-DE" altLang="de-DE" sz="2000" b="1" dirty="0">
                <a:solidFill>
                  <a:schemeClr val="tx1"/>
                </a:solidFill>
              </a:rPr>
              <a:t> Teilnahme an einem Seminarkurs</a:t>
            </a:r>
          </a:p>
          <a:p>
            <a:pPr lvl="1" eaLnBrk="1" hangingPunct="1">
              <a:spcBef>
                <a:spcPct val="0"/>
              </a:spcBef>
              <a:buFontTx/>
              <a:buChar char="-"/>
              <a:defRPr/>
            </a:pPr>
            <a:r>
              <a:rPr lang="de-DE" altLang="de-DE" sz="2000" dirty="0"/>
              <a:t> </a:t>
            </a:r>
            <a:r>
              <a:rPr lang="de-DE" altLang="de-DE" sz="2000" dirty="0">
                <a:solidFill>
                  <a:srgbClr val="FF0000"/>
                </a:solidFill>
              </a:rPr>
              <a:t>fachübergreifende Themenstellung</a:t>
            </a:r>
          </a:p>
          <a:p>
            <a:pPr lvl="1" eaLnBrk="1" hangingPunct="1">
              <a:spcBef>
                <a:spcPct val="0"/>
              </a:spcBef>
              <a:buFontTx/>
              <a:buChar char="-"/>
              <a:defRPr/>
            </a:pPr>
            <a:r>
              <a:rPr lang="de-DE" altLang="de-DE" sz="2000" dirty="0">
                <a:solidFill>
                  <a:schemeClr val="tx1"/>
                </a:solidFill>
              </a:rPr>
              <a:t> Wahl des individuellen Themas zu Beginn von J1.1</a:t>
            </a:r>
          </a:p>
          <a:p>
            <a:pPr lvl="1" eaLnBrk="1" hangingPunct="1">
              <a:spcBef>
                <a:spcPct val="0"/>
              </a:spcBef>
              <a:buFontTx/>
              <a:buChar char="-"/>
              <a:defRPr/>
            </a:pPr>
            <a:r>
              <a:rPr lang="de-DE" altLang="de-DE" sz="2000" dirty="0">
                <a:solidFill>
                  <a:schemeClr val="tx1"/>
                </a:solidFill>
              </a:rPr>
              <a:t> Betreuung durch i.d.R. zwei Lehrkräfte</a:t>
            </a:r>
          </a:p>
          <a:p>
            <a:pPr lvl="1" eaLnBrk="1" hangingPunct="1">
              <a:spcBef>
                <a:spcPct val="0"/>
              </a:spcBef>
              <a:buFontTx/>
              <a:buChar char="-"/>
              <a:defRPr/>
            </a:pPr>
            <a:r>
              <a:rPr lang="de-DE" altLang="de-DE" sz="2000" dirty="0">
                <a:solidFill>
                  <a:schemeClr val="tx1"/>
                </a:solidFill>
              </a:rPr>
              <a:t> 2 Halbjahre + Seminararbeit (ca. 15 Seiten) + Kolloquium</a:t>
            </a:r>
          </a:p>
          <a:p>
            <a:pPr lvl="1" eaLnBrk="1" hangingPunct="1">
              <a:spcBef>
                <a:spcPct val="0"/>
              </a:spcBef>
              <a:buFontTx/>
              <a:buChar char="-"/>
              <a:defRPr/>
            </a:pPr>
            <a:r>
              <a:rPr lang="de-DE" altLang="de-DE" sz="2000" dirty="0">
                <a:solidFill>
                  <a:srgbClr val="FF0000"/>
                </a:solidFill>
              </a:rPr>
              <a:t> Zuordnung</a:t>
            </a:r>
            <a:r>
              <a:rPr lang="de-DE" altLang="de-DE" sz="2000" dirty="0"/>
              <a:t> </a:t>
            </a:r>
            <a:r>
              <a:rPr lang="de-DE" altLang="de-DE" sz="2000" dirty="0">
                <a:solidFill>
                  <a:schemeClr val="tx1"/>
                </a:solidFill>
              </a:rPr>
              <a:t>zu </a:t>
            </a:r>
            <a:r>
              <a:rPr lang="de-DE" altLang="de-DE" sz="2000" u="sng" dirty="0">
                <a:solidFill>
                  <a:schemeClr val="tx1"/>
                </a:solidFill>
              </a:rPr>
              <a:t>einem</a:t>
            </a:r>
            <a:r>
              <a:rPr lang="de-DE" altLang="de-DE" sz="2000" dirty="0">
                <a:solidFill>
                  <a:schemeClr val="tx1"/>
                </a:solidFill>
              </a:rPr>
              <a:t> Aufgabenfeld (in Absprache mit der Lehrkraft; i.d.R. AF II – gesellschaftswissenschaftlich)</a:t>
            </a:r>
          </a:p>
          <a:p>
            <a:pPr marL="269875" indent="-176213" eaLnBrk="1" hangingPunct="1">
              <a:spcBef>
                <a:spcPct val="50000"/>
              </a:spcBef>
              <a:defRPr/>
            </a:pPr>
            <a:r>
              <a:rPr lang="de-DE" altLang="de-DE" sz="2000" b="1" dirty="0">
                <a:solidFill>
                  <a:schemeClr val="tx1"/>
                </a:solidFill>
              </a:rPr>
              <a:t>Teilnahme an einem Bundes- oder Landeswettbewerb, Praktikum, gesellschaftliches Engagement in Gremien (z.B. JGR)</a:t>
            </a:r>
          </a:p>
          <a:p>
            <a:pPr lvl="1" eaLnBrk="1" hangingPunct="1">
              <a:spcBef>
                <a:spcPct val="0"/>
              </a:spcBef>
              <a:buFontTx/>
              <a:buChar char="-"/>
              <a:defRPr/>
            </a:pPr>
            <a:r>
              <a:rPr lang="de-DE" altLang="de-DE" sz="2000" dirty="0">
                <a:solidFill>
                  <a:schemeClr val="tx1"/>
                </a:solidFill>
              </a:rPr>
              <a:t> Schulleitung entscheidet über Anerkennung (strenger Maßstab)</a:t>
            </a:r>
          </a:p>
          <a:p>
            <a:pPr lvl="1" eaLnBrk="1" hangingPunct="1">
              <a:spcBef>
                <a:spcPct val="0"/>
              </a:spcBef>
              <a:buFontTx/>
              <a:buChar char="-"/>
              <a:defRPr/>
            </a:pPr>
            <a:r>
              <a:rPr lang="de-DE" altLang="de-DE" sz="2000" dirty="0"/>
              <a:t> </a:t>
            </a:r>
            <a:r>
              <a:rPr lang="de-DE" altLang="de-DE" sz="2000" dirty="0">
                <a:solidFill>
                  <a:srgbClr val="FF0000"/>
                </a:solidFill>
              </a:rPr>
              <a:t>Zusätzlich</a:t>
            </a:r>
            <a:r>
              <a:rPr lang="de-DE" altLang="de-DE" sz="2000" dirty="0"/>
              <a:t> </a:t>
            </a:r>
            <a:r>
              <a:rPr lang="de-DE" altLang="de-DE" sz="2000" dirty="0">
                <a:solidFill>
                  <a:schemeClr val="tx1"/>
                </a:solidFill>
              </a:rPr>
              <a:t>Dokumentation und Kolloquium</a:t>
            </a:r>
          </a:p>
          <a:p>
            <a:pPr lvl="1" eaLnBrk="1" hangingPunct="1">
              <a:spcBef>
                <a:spcPct val="0"/>
              </a:spcBef>
              <a:buFontTx/>
              <a:buChar char="-"/>
              <a:defRPr/>
            </a:pPr>
            <a:r>
              <a:rPr lang="de-DE" altLang="de-DE" sz="2000" dirty="0">
                <a:solidFill>
                  <a:schemeClr val="tx1"/>
                </a:solidFill>
              </a:rPr>
              <a:t> Lehrkraft der Schule bewertet den Wettbewerbsbeitrag erneut (max. 30 NP), ebenfalls eine Dokumentation und ein Kolloquium (je 15 NP)</a:t>
            </a:r>
          </a:p>
          <a:p>
            <a:pPr lvl="1" eaLnBrk="1" hangingPunct="1">
              <a:spcBef>
                <a:spcPct val="0"/>
              </a:spcBef>
              <a:buFontTx/>
              <a:buNone/>
              <a:defRPr/>
            </a:pPr>
            <a:endParaRPr lang="de-DE" altLang="de-DE" sz="2000" dirty="0"/>
          </a:p>
          <a:p>
            <a:pPr marL="280988" lvl="1" indent="-11113" eaLnBrk="1" hangingPunct="1">
              <a:spcBef>
                <a:spcPct val="0"/>
              </a:spcBef>
              <a:buFontTx/>
              <a:buNone/>
              <a:defRPr/>
            </a:pPr>
            <a:r>
              <a:rPr lang="de-DE" altLang="de-DE" sz="2000" dirty="0">
                <a:solidFill>
                  <a:schemeClr val="tx1"/>
                </a:solidFill>
              </a:rPr>
              <a:t>Jede/r Schüler/in </a:t>
            </a:r>
            <a:r>
              <a:rPr lang="de-DE" altLang="de-DE" sz="2000" dirty="0">
                <a:solidFill>
                  <a:srgbClr val="FF0000"/>
                </a:solidFill>
              </a:rPr>
              <a:t>kann maximal eine </a:t>
            </a:r>
            <a:r>
              <a:rPr lang="de-DE" altLang="de-DE" sz="2000" dirty="0">
                <a:solidFill>
                  <a:schemeClr val="tx1"/>
                </a:solidFill>
              </a:rPr>
              <a:t>besondere Lernleistung einbringen. Form der Prüfung/ des Kolloquiums ist eine </a:t>
            </a:r>
            <a:r>
              <a:rPr lang="de-DE" altLang="de-DE" sz="2000" b="1" dirty="0">
                <a:solidFill>
                  <a:schemeClr val="tx1"/>
                </a:solidFill>
              </a:rPr>
              <a:t>Präsentationsprüfung</a:t>
            </a:r>
            <a:r>
              <a:rPr lang="de-DE" altLang="de-DE" sz="2000" dirty="0">
                <a:solidFill>
                  <a:schemeClr val="tx1"/>
                </a:solidFill>
              </a:rPr>
              <a:t>.</a:t>
            </a:r>
          </a:p>
        </p:txBody>
      </p:sp>
    </p:spTree>
    <p:custDataLst>
      <p:tags r:id="rId1"/>
    </p:custDataLst>
  </p:cSld>
  <p:clrMapOvr>
    <a:masterClrMapping/>
  </p:clrMapOvr>
  <p:transition spd="med" advTm="226906">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2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2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2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2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2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24">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2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2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524">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52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2" name="Group 4">
            <a:extLst>
              <a:ext uri="{FF2B5EF4-FFF2-40B4-BE49-F238E27FC236}">
                <a16:creationId xmlns:a16="http://schemas.microsoft.com/office/drawing/2014/main" id="{E0899DAD-6E43-42B5-BBEC-AFC534C16CE5}"/>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rgbClr val="777777"/>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bl>
          </a:graphicData>
        </a:graphic>
      </p:graphicFrame>
      <p:sp>
        <p:nvSpPr>
          <p:cNvPr id="26643" name="Rectangle 21">
            <a:extLst>
              <a:ext uri="{FF2B5EF4-FFF2-40B4-BE49-F238E27FC236}">
                <a16:creationId xmlns:a16="http://schemas.microsoft.com/office/drawing/2014/main" id="{DB3EA4CB-D70D-4E86-BAA5-CC8F43D9FA9B}"/>
              </a:ext>
            </a:extLst>
          </p:cNvPr>
          <p:cNvSpPr>
            <a:spLocks noChangeArrowheads="1"/>
          </p:cNvSpPr>
          <p:nvPr/>
        </p:nvSpPr>
        <p:spPr bwMode="auto">
          <a:xfrm>
            <a:off x="457200" y="1046163"/>
            <a:ext cx="82296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algn="ctr" eaLnBrk="1" hangingPunct="1">
              <a:spcBef>
                <a:spcPct val="0"/>
              </a:spcBef>
              <a:buFontTx/>
              <a:buNone/>
            </a:pPr>
            <a:r>
              <a:rPr lang="de-DE" altLang="de-DE" sz="2800" b="1">
                <a:solidFill>
                  <a:schemeClr val="tx1"/>
                </a:solidFill>
              </a:rPr>
              <a:t>Die „Jokerfunktionen“ der bLL</a:t>
            </a:r>
          </a:p>
        </p:txBody>
      </p:sp>
      <p:sp>
        <p:nvSpPr>
          <p:cNvPr id="21524" name="Textfeld 1">
            <a:extLst>
              <a:ext uri="{FF2B5EF4-FFF2-40B4-BE49-F238E27FC236}">
                <a16:creationId xmlns:a16="http://schemas.microsoft.com/office/drawing/2014/main" id="{45E6D9BE-BAD8-4555-AF67-EA0B74061341}"/>
              </a:ext>
            </a:extLst>
          </p:cNvPr>
          <p:cNvSpPr txBox="1">
            <a:spLocks noChangeArrowheads="1"/>
          </p:cNvSpPr>
          <p:nvPr/>
        </p:nvSpPr>
        <p:spPr bwMode="auto">
          <a:xfrm>
            <a:off x="539750" y="1773238"/>
            <a:ext cx="8424863" cy="4505325"/>
          </a:xfrm>
          <a:prstGeom prst="rect">
            <a:avLst/>
          </a:prstGeom>
          <a:noFill/>
          <a:ln>
            <a:noFill/>
          </a:ln>
        </p:spPr>
        <p:txBody>
          <a:bodyPr>
            <a:spAutoFit/>
          </a:bodyPr>
          <a:lstStyle>
            <a:lvl1pPr eaLnBrk="0" hangingPunct="0">
              <a:spcBef>
                <a:spcPct val="20000"/>
              </a:spcBef>
              <a:buChar char="•"/>
              <a:defRPr sz="3200">
                <a:solidFill>
                  <a:srgbClr val="5F5F5F"/>
                </a:solidFill>
                <a:latin typeface="Arial" charset="0"/>
              </a:defRPr>
            </a:lvl1pPr>
            <a:lvl2pPr marL="742950" indent="-285750" eaLnBrk="0" hangingPunct="0">
              <a:spcBef>
                <a:spcPct val="20000"/>
              </a:spcBef>
              <a:buChar char="–"/>
              <a:defRPr sz="2800">
                <a:solidFill>
                  <a:srgbClr val="5F5F5F"/>
                </a:solidFill>
                <a:latin typeface="Arial" charset="0"/>
              </a:defRPr>
            </a:lvl2pPr>
            <a:lvl3pPr marL="1143000" indent="-228600" eaLnBrk="0" hangingPunct="0">
              <a:spcBef>
                <a:spcPct val="20000"/>
              </a:spcBef>
              <a:buChar char="•"/>
              <a:defRPr sz="2400">
                <a:solidFill>
                  <a:srgbClr val="5F5F5F"/>
                </a:solidFill>
                <a:latin typeface="Arial" charset="0"/>
              </a:defRPr>
            </a:lvl3pPr>
            <a:lvl4pPr marL="1600200" indent="-228600" eaLnBrk="0" hangingPunct="0">
              <a:spcBef>
                <a:spcPct val="20000"/>
              </a:spcBef>
              <a:buChar char="–"/>
              <a:defRPr sz="2000">
                <a:solidFill>
                  <a:srgbClr val="5F5F5F"/>
                </a:solidFill>
                <a:latin typeface="Arial" charset="0"/>
              </a:defRPr>
            </a:lvl4pPr>
            <a:lvl5pPr marL="2057400" indent="-228600" eaLnBrk="0" hangingPunct="0">
              <a:spcBef>
                <a:spcPct val="20000"/>
              </a:spcBef>
              <a:buChar char="»"/>
              <a:defRPr sz="2000">
                <a:solidFill>
                  <a:srgbClr val="5F5F5F"/>
                </a:solidFill>
                <a:latin typeface="Arial" charset="0"/>
              </a:defRPr>
            </a:lvl5pPr>
            <a:lvl6pPr marL="2514600" indent="-228600" eaLnBrk="0" fontAlgn="base" hangingPunct="0">
              <a:spcBef>
                <a:spcPct val="20000"/>
              </a:spcBef>
              <a:spcAft>
                <a:spcPct val="0"/>
              </a:spcAft>
              <a:buChar char="»"/>
              <a:defRPr sz="2000">
                <a:solidFill>
                  <a:srgbClr val="5F5F5F"/>
                </a:solidFill>
                <a:latin typeface="Arial" charset="0"/>
              </a:defRPr>
            </a:lvl6pPr>
            <a:lvl7pPr marL="2971800" indent="-228600" eaLnBrk="0" fontAlgn="base" hangingPunct="0">
              <a:spcBef>
                <a:spcPct val="20000"/>
              </a:spcBef>
              <a:spcAft>
                <a:spcPct val="0"/>
              </a:spcAft>
              <a:buChar char="»"/>
              <a:defRPr sz="2000">
                <a:solidFill>
                  <a:srgbClr val="5F5F5F"/>
                </a:solidFill>
                <a:latin typeface="Arial" charset="0"/>
              </a:defRPr>
            </a:lvl7pPr>
            <a:lvl8pPr marL="3429000" indent="-228600" eaLnBrk="0" fontAlgn="base" hangingPunct="0">
              <a:spcBef>
                <a:spcPct val="20000"/>
              </a:spcBef>
              <a:spcAft>
                <a:spcPct val="0"/>
              </a:spcAft>
              <a:buChar char="»"/>
              <a:defRPr sz="2000">
                <a:solidFill>
                  <a:srgbClr val="5F5F5F"/>
                </a:solidFill>
                <a:latin typeface="Arial" charset="0"/>
              </a:defRPr>
            </a:lvl8pPr>
            <a:lvl9pPr marL="3886200" indent="-228600" eaLnBrk="0" fontAlgn="base" hangingPunct="0">
              <a:spcBef>
                <a:spcPct val="20000"/>
              </a:spcBef>
              <a:spcAft>
                <a:spcPct val="0"/>
              </a:spcAft>
              <a:buChar char="»"/>
              <a:defRPr sz="2000">
                <a:solidFill>
                  <a:srgbClr val="5F5F5F"/>
                </a:solidFill>
                <a:latin typeface="Arial" charset="0"/>
              </a:defRPr>
            </a:lvl9pPr>
          </a:lstStyle>
          <a:p>
            <a:pPr eaLnBrk="1" hangingPunct="1">
              <a:spcBef>
                <a:spcPct val="0"/>
              </a:spcBef>
              <a:buFontTx/>
              <a:buNone/>
              <a:defRPr/>
            </a:pPr>
            <a:r>
              <a:rPr lang="de-DE" altLang="de-DE" sz="1800" dirty="0">
                <a:solidFill>
                  <a:schemeClr val="tx1"/>
                </a:solidFill>
              </a:rPr>
              <a:t>Die besondere Lernleistung kann das </a:t>
            </a:r>
            <a:r>
              <a:rPr lang="de-DE" altLang="de-DE" sz="1800" dirty="0">
                <a:solidFill>
                  <a:srgbClr val="FF0000"/>
                </a:solidFill>
              </a:rPr>
              <a:t>5. Prüfungsfach ersetzen</a:t>
            </a:r>
            <a:r>
              <a:rPr lang="de-DE" altLang="de-DE" sz="1800" dirty="0">
                <a:solidFill>
                  <a:srgbClr val="777777"/>
                </a:solidFill>
              </a:rPr>
              <a:t>, </a:t>
            </a:r>
            <a:r>
              <a:rPr lang="de-DE" altLang="de-DE" sz="1800" dirty="0">
                <a:solidFill>
                  <a:schemeClr val="tx1"/>
                </a:solidFill>
              </a:rPr>
              <a:t>wenn unter Berücksichtigung der Aufgabenfeld-Zuordnung der </a:t>
            </a:r>
            <a:r>
              <a:rPr lang="de-DE" altLang="de-DE" sz="1800" dirty="0" err="1">
                <a:solidFill>
                  <a:schemeClr val="tx1"/>
                </a:solidFill>
              </a:rPr>
              <a:t>bLL</a:t>
            </a:r>
            <a:r>
              <a:rPr lang="de-DE" altLang="de-DE" sz="1800" dirty="0">
                <a:solidFill>
                  <a:schemeClr val="tx1"/>
                </a:solidFill>
              </a:rPr>
              <a:t> zusammen mit den schriftlichen Prüfungsfächern alle drei Aufgabenfelder abgedeckt werden (deshalb i.d.R. Aufgabenfeld II, gesellschaftswissenschaftlich).</a:t>
            </a:r>
          </a:p>
          <a:p>
            <a:pPr eaLnBrk="1" hangingPunct="1">
              <a:spcBef>
                <a:spcPct val="0"/>
              </a:spcBef>
              <a:buFontTx/>
              <a:buNone/>
              <a:defRPr/>
            </a:pPr>
            <a:endParaRPr lang="de-DE" altLang="de-DE" sz="1800" dirty="0">
              <a:solidFill>
                <a:schemeClr val="tx1"/>
              </a:solidFill>
            </a:endParaRPr>
          </a:p>
          <a:p>
            <a:pPr eaLnBrk="1" hangingPunct="1">
              <a:spcBef>
                <a:spcPct val="0"/>
              </a:spcBef>
              <a:buFontTx/>
              <a:buNone/>
              <a:defRPr/>
            </a:pPr>
            <a:r>
              <a:rPr lang="de-DE" altLang="de-DE" sz="1800" dirty="0">
                <a:solidFill>
                  <a:schemeClr val="tx1"/>
                </a:solidFill>
              </a:rPr>
              <a:t>Vorteil: nur noch eine mündliche Prüfung am Ende der Schulzeit</a:t>
            </a:r>
          </a:p>
          <a:p>
            <a:pPr eaLnBrk="1" hangingPunct="1">
              <a:spcBef>
                <a:spcPct val="0"/>
              </a:spcBef>
              <a:buFontTx/>
              <a:buNone/>
              <a:defRPr/>
            </a:pPr>
            <a:endParaRPr lang="de-DE" altLang="de-DE" sz="1800" dirty="0">
              <a:solidFill>
                <a:srgbClr val="777777"/>
              </a:solidFill>
            </a:endParaRPr>
          </a:p>
          <a:p>
            <a:pPr eaLnBrk="1" hangingPunct="1">
              <a:spcBef>
                <a:spcPct val="0"/>
              </a:spcBef>
              <a:buFontTx/>
              <a:buNone/>
              <a:defRPr/>
            </a:pPr>
            <a:r>
              <a:rPr lang="de-DE" altLang="de-DE" sz="1800" dirty="0">
                <a:solidFill>
                  <a:schemeClr val="tx1"/>
                </a:solidFill>
              </a:rPr>
              <a:t>Wird eine </a:t>
            </a:r>
            <a:r>
              <a:rPr lang="de-DE" altLang="de-DE" sz="1800" dirty="0" err="1">
                <a:solidFill>
                  <a:schemeClr val="tx1"/>
                </a:solidFill>
              </a:rPr>
              <a:t>bLL</a:t>
            </a:r>
            <a:r>
              <a:rPr lang="de-DE" altLang="de-DE" sz="1800" dirty="0">
                <a:solidFill>
                  <a:schemeClr val="tx1"/>
                </a:solidFill>
              </a:rPr>
              <a:t> </a:t>
            </a:r>
            <a:r>
              <a:rPr lang="de-DE" altLang="de-DE" sz="1800" dirty="0">
                <a:solidFill>
                  <a:srgbClr val="FF0000"/>
                </a:solidFill>
              </a:rPr>
              <a:t>nicht als Ersatz für das 5. Prüfungsfach</a:t>
            </a:r>
            <a:r>
              <a:rPr lang="de-DE" altLang="de-DE" sz="1800" dirty="0">
                <a:solidFill>
                  <a:srgbClr val="777777"/>
                </a:solidFill>
              </a:rPr>
              <a:t> </a:t>
            </a:r>
            <a:r>
              <a:rPr lang="de-DE" altLang="de-DE" sz="1800" dirty="0">
                <a:solidFill>
                  <a:schemeClr val="tx1"/>
                </a:solidFill>
              </a:rPr>
              <a:t>verwendet, so kann sie </a:t>
            </a:r>
            <a:r>
              <a:rPr lang="de-DE" altLang="de-DE" sz="1800" dirty="0">
                <a:solidFill>
                  <a:srgbClr val="FF0000"/>
                </a:solidFill>
              </a:rPr>
              <a:t>wie zwei Kurse </a:t>
            </a:r>
            <a:r>
              <a:rPr lang="de-DE" altLang="de-DE" sz="1800" dirty="0">
                <a:solidFill>
                  <a:schemeClr val="tx1"/>
                </a:solidFill>
              </a:rPr>
              <a:t>im Kursblock angerechnet werden.</a:t>
            </a:r>
          </a:p>
          <a:p>
            <a:pPr eaLnBrk="1" hangingPunct="1">
              <a:spcBef>
                <a:spcPct val="0"/>
              </a:spcBef>
              <a:buFontTx/>
              <a:buNone/>
              <a:defRPr/>
            </a:pPr>
            <a:endParaRPr lang="de-DE" altLang="de-DE" sz="1800" dirty="0">
              <a:solidFill>
                <a:srgbClr val="777777"/>
              </a:solidFill>
            </a:endParaRPr>
          </a:p>
          <a:p>
            <a:pPr>
              <a:buFontTx/>
              <a:buNone/>
              <a:defRPr/>
            </a:pPr>
            <a:r>
              <a:rPr lang="de-DE" sz="2400" kern="0" dirty="0">
                <a:solidFill>
                  <a:srgbClr val="000000"/>
                </a:solidFill>
                <a:latin typeface="Arial"/>
                <a:sym typeface="Wingdings" panose="05000000000000000000" pitchFamily="2" charset="2"/>
              </a:rPr>
              <a:t> Informationen über die Inhalte erfolgen durch die Seminarkursleiter/innen</a:t>
            </a:r>
            <a:endParaRPr lang="de-DE" sz="2400" kern="0" dirty="0">
              <a:solidFill>
                <a:srgbClr val="000000"/>
              </a:solidFill>
              <a:latin typeface="Arial"/>
            </a:endParaRPr>
          </a:p>
          <a:p>
            <a:pPr eaLnBrk="1" hangingPunct="1">
              <a:spcBef>
                <a:spcPct val="0"/>
              </a:spcBef>
              <a:buFontTx/>
              <a:buNone/>
              <a:defRPr/>
            </a:pPr>
            <a:endParaRPr lang="de-DE" altLang="de-DE" sz="1800" dirty="0">
              <a:solidFill>
                <a:srgbClr val="777777"/>
              </a:solidFill>
            </a:endParaRPr>
          </a:p>
          <a:p>
            <a:pPr eaLnBrk="1" hangingPunct="1">
              <a:spcBef>
                <a:spcPct val="0"/>
              </a:spcBef>
              <a:buFontTx/>
              <a:buNone/>
              <a:defRPr/>
            </a:pPr>
            <a:endParaRPr lang="de-DE" altLang="de-DE" sz="1800" dirty="0">
              <a:solidFill>
                <a:srgbClr val="777777"/>
              </a:solidFill>
            </a:endParaRPr>
          </a:p>
          <a:p>
            <a:pPr eaLnBrk="1" hangingPunct="1">
              <a:spcBef>
                <a:spcPct val="0"/>
              </a:spcBef>
              <a:buFontTx/>
              <a:buNone/>
              <a:defRPr/>
            </a:pPr>
            <a:endParaRPr lang="de-DE" altLang="de-DE" sz="1800" dirty="0">
              <a:solidFill>
                <a:srgbClr val="777777"/>
              </a:solidFill>
            </a:endParaRPr>
          </a:p>
        </p:txBody>
      </p:sp>
    </p:spTree>
    <p:custDataLst>
      <p:tags r:id="rId1"/>
    </p:custDataLst>
  </p:cSld>
  <p:clrMapOvr>
    <a:masterClrMapping/>
  </p:clrMapOvr>
  <p:transition spd="med" advTm="73536">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24">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1524">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15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82" name="Group 26">
            <a:extLst>
              <a:ext uri="{FF2B5EF4-FFF2-40B4-BE49-F238E27FC236}">
                <a16:creationId xmlns:a16="http://schemas.microsoft.com/office/drawing/2014/main" id="{41E7B78B-C281-44DA-9A5D-97F03C3117C7}"/>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rgbClr val="777777"/>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bl>
          </a:graphicData>
        </a:graphic>
      </p:graphicFrame>
      <p:sp>
        <p:nvSpPr>
          <p:cNvPr id="15379" name="Rectangle 27">
            <a:extLst>
              <a:ext uri="{FF2B5EF4-FFF2-40B4-BE49-F238E27FC236}">
                <a16:creationId xmlns:a16="http://schemas.microsoft.com/office/drawing/2014/main" id="{4D40C2C6-C39B-4D1B-AB8C-B9EA3C1EF0D5}"/>
              </a:ext>
            </a:extLst>
          </p:cNvPr>
          <p:cNvSpPr>
            <a:spLocks noChangeArrowheads="1"/>
          </p:cNvSpPr>
          <p:nvPr/>
        </p:nvSpPr>
        <p:spPr bwMode="auto">
          <a:xfrm>
            <a:off x="457200" y="126365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Wie wird in der Kursstufe und im Abitur bewertet?</a:t>
            </a:r>
          </a:p>
        </p:txBody>
      </p:sp>
      <p:graphicFrame>
        <p:nvGraphicFramePr>
          <p:cNvPr id="19728" name="Group 272">
            <a:extLst>
              <a:ext uri="{FF2B5EF4-FFF2-40B4-BE49-F238E27FC236}">
                <a16:creationId xmlns:a16="http://schemas.microsoft.com/office/drawing/2014/main" id="{270E69B2-4146-4DFB-A731-F290CA963EAA}"/>
              </a:ext>
            </a:extLst>
          </p:cNvPr>
          <p:cNvGraphicFramePr>
            <a:graphicFrameLocks noGrp="1"/>
          </p:cNvGraphicFramePr>
          <p:nvPr/>
        </p:nvGraphicFramePr>
        <p:xfrm>
          <a:off x="323850" y="3725863"/>
          <a:ext cx="8605838" cy="1646237"/>
        </p:xfrm>
        <a:graphic>
          <a:graphicData uri="http://schemas.openxmlformats.org/drawingml/2006/table">
            <a:tbl>
              <a:tblPr/>
              <a:tblGrid>
                <a:gridCol w="935038">
                  <a:extLst>
                    <a:ext uri="{9D8B030D-6E8A-4147-A177-3AD203B41FA5}">
                      <a16:colId xmlns:a16="http://schemas.microsoft.com/office/drawing/2014/main" val="20000"/>
                    </a:ext>
                  </a:extLst>
                </a:gridCol>
                <a:gridCol w="479425">
                  <a:extLst>
                    <a:ext uri="{9D8B030D-6E8A-4147-A177-3AD203B41FA5}">
                      <a16:colId xmlns:a16="http://schemas.microsoft.com/office/drawing/2014/main" val="20001"/>
                    </a:ext>
                  </a:extLst>
                </a:gridCol>
                <a:gridCol w="479425">
                  <a:extLst>
                    <a:ext uri="{9D8B030D-6E8A-4147-A177-3AD203B41FA5}">
                      <a16:colId xmlns:a16="http://schemas.microsoft.com/office/drawing/2014/main" val="20002"/>
                    </a:ext>
                  </a:extLst>
                </a:gridCol>
                <a:gridCol w="479425">
                  <a:extLst>
                    <a:ext uri="{9D8B030D-6E8A-4147-A177-3AD203B41FA5}">
                      <a16:colId xmlns:a16="http://schemas.microsoft.com/office/drawing/2014/main" val="20003"/>
                    </a:ext>
                  </a:extLst>
                </a:gridCol>
                <a:gridCol w="479425">
                  <a:extLst>
                    <a:ext uri="{9D8B030D-6E8A-4147-A177-3AD203B41FA5}">
                      <a16:colId xmlns:a16="http://schemas.microsoft.com/office/drawing/2014/main" val="20004"/>
                    </a:ext>
                  </a:extLst>
                </a:gridCol>
                <a:gridCol w="479425">
                  <a:extLst>
                    <a:ext uri="{9D8B030D-6E8A-4147-A177-3AD203B41FA5}">
                      <a16:colId xmlns:a16="http://schemas.microsoft.com/office/drawing/2014/main" val="20005"/>
                    </a:ext>
                  </a:extLst>
                </a:gridCol>
                <a:gridCol w="479425">
                  <a:extLst>
                    <a:ext uri="{9D8B030D-6E8A-4147-A177-3AD203B41FA5}">
                      <a16:colId xmlns:a16="http://schemas.microsoft.com/office/drawing/2014/main" val="20006"/>
                    </a:ext>
                  </a:extLst>
                </a:gridCol>
                <a:gridCol w="479425">
                  <a:extLst>
                    <a:ext uri="{9D8B030D-6E8A-4147-A177-3AD203B41FA5}">
                      <a16:colId xmlns:a16="http://schemas.microsoft.com/office/drawing/2014/main" val="20007"/>
                    </a:ext>
                  </a:extLst>
                </a:gridCol>
                <a:gridCol w="479425">
                  <a:extLst>
                    <a:ext uri="{9D8B030D-6E8A-4147-A177-3AD203B41FA5}">
                      <a16:colId xmlns:a16="http://schemas.microsoft.com/office/drawing/2014/main" val="20008"/>
                    </a:ext>
                  </a:extLst>
                </a:gridCol>
                <a:gridCol w="479425">
                  <a:extLst>
                    <a:ext uri="{9D8B030D-6E8A-4147-A177-3AD203B41FA5}">
                      <a16:colId xmlns:a16="http://schemas.microsoft.com/office/drawing/2014/main" val="20009"/>
                    </a:ext>
                  </a:extLst>
                </a:gridCol>
                <a:gridCol w="479425">
                  <a:extLst>
                    <a:ext uri="{9D8B030D-6E8A-4147-A177-3AD203B41FA5}">
                      <a16:colId xmlns:a16="http://schemas.microsoft.com/office/drawing/2014/main" val="20010"/>
                    </a:ext>
                  </a:extLst>
                </a:gridCol>
                <a:gridCol w="479425">
                  <a:extLst>
                    <a:ext uri="{9D8B030D-6E8A-4147-A177-3AD203B41FA5}">
                      <a16:colId xmlns:a16="http://schemas.microsoft.com/office/drawing/2014/main" val="20011"/>
                    </a:ext>
                  </a:extLst>
                </a:gridCol>
                <a:gridCol w="479425">
                  <a:extLst>
                    <a:ext uri="{9D8B030D-6E8A-4147-A177-3AD203B41FA5}">
                      <a16:colId xmlns:a16="http://schemas.microsoft.com/office/drawing/2014/main" val="20012"/>
                    </a:ext>
                  </a:extLst>
                </a:gridCol>
                <a:gridCol w="479425">
                  <a:extLst>
                    <a:ext uri="{9D8B030D-6E8A-4147-A177-3AD203B41FA5}">
                      <a16:colId xmlns:a16="http://schemas.microsoft.com/office/drawing/2014/main" val="20013"/>
                    </a:ext>
                  </a:extLst>
                </a:gridCol>
                <a:gridCol w="479425">
                  <a:extLst>
                    <a:ext uri="{9D8B030D-6E8A-4147-A177-3AD203B41FA5}">
                      <a16:colId xmlns:a16="http://schemas.microsoft.com/office/drawing/2014/main" val="20014"/>
                    </a:ext>
                  </a:extLst>
                </a:gridCol>
                <a:gridCol w="479425">
                  <a:extLst>
                    <a:ext uri="{9D8B030D-6E8A-4147-A177-3AD203B41FA5}">
                      <a16:colId xmlns:a16="http://schemas.microsoft.com/office/drawing/2014/main" val="20015"/>
                    </a:ext>
                  </a:extLst>
                </a:gridCol>
                <a:gridCol w="479425">
                  <a:extLst>
                    <a:ext uri="{9D8B030D-6E8A-4147-A177-3AD203B41FA5}">
                      <a16:colId xmlns:a16="http://schemas.microsoft.com/office/drawing/2014/main" val="20016"/>
                    </a:ext>
                  </a:extLst>
                </a:gridCol>
              </a:tblGrid>
              <a:tr h="3353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a:ln>
                            <a:noFill/>
                          </a:ln>
                          <a:solidFill>
                            <a:schemeClr val="tx1"/>
                          </a:solidFill>
                          <a:effectLst/>
                          <a:latin typeface="Arial" charset="0"/>
                          <a:ea typeface="Times New Roman" charset="0"/>
                          <a:cs typeface="Arial" charset="0"/>
                        </a:rPr>
                        <a:t>Punkte</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Arial" charset="0"/>
                          <a:ea typeface="Times New Roman" charset="0"/>
                          <a:cs typeface="Arial" charset="0"/>
                        </a:rPr>
                        <a:t>15</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Arial" charset="0"/>
                          <a:ea typeface="Times New Roman" charset="0"/>
                          <a:cs typeface="Arial" charset="0"/>
                        </a:rPr>
                        <a:t>14</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Arial" charset="0"/>
                          <a:ea typeface="Times New Roman" charset="0"/>
                          <a:cs typeface="Arial" charset="0"/>
                        </a:rPr>
                        <a:t>13</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Arial" charset="0"/>
                          <a:ea typeface="Times New Roman" charset="0"/>
                          <a:cs typeface="Arial" charset="0"/>
                        </a:rPr>
                        <a:t>12</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Arial" charset="0"/>
                          <a:ea typeface="Times New Roman" charset="0"/>
                          <a:cs typeface="Arial" charset="0"/>
                        </a:rPr>
                        <a:t>11</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Arial" charset="0"/>
                          <a:ea typeface="Times New Roman" charset="0"/>
                          <a:cs typeface="Arial" charset="0"/>
                        </a:rPr>
                        <a:t>10</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Arial" charset="0"/>
                          <a:ea typeface="Times New Roman" charset="0"/>
                          <a:cs typeface="Arial" charset="0"/>
                        </a:rPr>
                        <a:t>9</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Arial" charset="0"/>
                          <a:ea typeface="Times New Roman" charset="0"/>
                          <a:cs typeface="Arial" charset="0"/>
                        </a:rPr>
                        <a:t>8</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Arial" charset="0"/>
                          <a:ea typeface="Times New Roman" charset="0"/>
                          <a:cs typeface="Arial" charset="0"/>
                        </a:rPr>
                        <a:t>7</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Arial" charset="0"/>
                          <a:ea typeface="Times New Roman" charset="0"/>
                          <a:cs typeface="Arial" charset="0"/>
                        </a:rPr>
                        <a:t>6</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Arial" charset="0"/>
                          <a:ea typeface="Times New Roman" charset="0"/>
                          <a:cs typeface="Arial" charset="0"/>
                        </a:rPr>
                        <a:t>5</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Arial" charset="0"/>
                          <a:ea typeface="Times New Roman" charset="0"/>
                          <a:cs typeface="Arial" charset="0"/>
                        </a:rPr>
                        <a:t>4</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Arial" charset="0"/>
                          <a:ea typeface="Times New Roman" charset="0"/>
                          <a:cs typeface="Arial" charset="0"/>
                        </a:rPr>
                        <a:t>3</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Arial" charset="0"/>
                          <a:ea typeface="Times New Roman" charset="0"/>
                          <a:cs typeface="Arial" charset="0"/>
                        </a:rPr>
                        <a:t>2</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Arial" charset="0"/>
                          <a:ea typeface="Times New Roman" charset="0"/>
                          <a:cs typeface="Arial" charset="0"/>
                        </a:rPr>
                        <a:t>1</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Arial" charset="0"/>
                          <a:ea typeface="Times New Roman" charset="0"/>
                          <a:cs typeface="Arial" charset="0"/>
                        </a:rPr>
                        <a:t>0</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13108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a:ln>
                            <a:noFill/>
                          </a:ln>
                          <a:solidFill>
                            <a:schemeClr val="tx1"/>
                          </a:solidFill>
                          <a:effectLst/>
                          <a:latin typeface="Arial" charset="0"/>
                          <a:ea typeface="Times New Roman" charset="0"/>
                          <a:cs typeface="Arial" charset="0"/>
                        </a:rPr>
                        <a:t>Note</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sehr gut</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a:ln>
                            <a:noFill/>
                          </a:ln>
                          <a:solidFill>
                            <a:schemeClr val="tx1"/>
                          </a:solidFill>
                          <a:effectLst/>
                          <a:latin typeface="Arial" charset="0"/>
                          <a:ea typeface="Times New Roman" charset="0"/>
                          <a:cs typeface="Arial" charset="0"/>
                        </a:rPr>
                        <a:t>gut</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de-DE"/>
                    </a:p>
                  </a:txBody>
                  <a:tcPr/>
                </a:tc>
                <a:tc hMerge="1">
                  <a:txBody>
                    <a:bodyPr/>
                    <a:lstStyle/>
                    <a:p>
                      <a:endParaRPr lang="de-DE"/>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a:ln>
                            <a:noFill/>
                          </a:ln>
                          <a:solidFill>
                            <a:schemeClr val="tx1"/>
                          </a:solidFill>
                          <a:effectLst/>
                          <a:latin typeface="Arial" charset="0"/>
                          <a:ea typeface="Times New Roman" charset="0"/>
                          <a:cs typeface="Arial" charset="0"/>
                        </a:rPr>
                        <a:t>befriedigend</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a:ln>
                            <a:noFill/>
                          </a:ln>
                          <a:solidFill>
                            <a:schemeClr val="tx1"/>
                          </a:solidFill>
                          <a:effectLst/>
                          <a:latin typeface="Arial" charset="0"/>
                          <a:ea typeface="Times New Roman" charset="0"/>
                          <a:cs typeface="Arial" charset="0"/>
                        </a:rPr>
                        <a:t>ausreichend</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de-DE"/>
                    </a:p>
                  </a:txBody>
                  <a:tcPr/>
                </a:tc>
                <a:tc hMerge="1">
                  <a:txBody>
                    <a:bodyPr/>
                    <a:lstStyle/>
                    <a:p>
                      <a:endParaRPr lang="de-DE"/>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a:ln>
                            <a:noFill/>
                          </a:ln>
                          <a:solidFill>
                            <a:schemeClr val="tx1"/>
                          </a:solidFill>
                          <a:effectLst/>
                          <a:latin typeface="Arial" charset="0"/>
                          <a:ea typeface="Times New Roman" charset="0"/>
                          <a:cs typeface="Arial" charset="0"/>
                        </a:rPr>
                        <a:t>mangelhaft</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a:ln>
                            <a:noFill/>
                          </a:ln>
                          <a:solidFill>
                            <a:schemeClr val="tx1"/>
                          </a:solidFill>
                          <a:effectLst/>
                          <a:latin typeface="Arial" charset="0"/>
                          <a:ea typeface="Times New Roman" charset="0"/>
                          <a:cs typeface="Arial" charset="0"/>
                        </a:rPr>
                        <a:t>ungenügend</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1"/>
                  </a:ext>
                </a:extLst>
              </a:tr>
            </a:tbl>
          </a:graphicData>
        </a:graphic>
      </p:graphicFrame>
      <p:sp>
        <p:nvSpPr>
          <p:cNvPr id="15426" name="Text Box 273">
            <a:extLst>
              <a:ext uri="{FF2B5EF4-FFF2-40B4-BE49-F238E27FC236}">
                <a16:creationId xmlns:a16="http://schemas.microsoft.com/office/drawing/2014/main" id="{5919F67E-F284-445E-AC14-6FED996886CB}"/>
              </a:ext>
            </a:extLst>
          </p:cNvPr>
          <p:cNvSpPr txBox="1">
            <a:spLocks noChangeArrowheads="1"/>
          </p:cNvSpPr>
          <p:nvPr/>
        </p:nvSpPr>
        <p:spPr bwMode="auto">
          <a:xfrm>
            <a:off x="468313" y="2582863"/>
            <a:ext cx="8207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Bei der Leistungsbewertung werden die Punktzahlen nach folgender Tabelle – je nach Tendenz – zugeordnet. </a:t>
            </a:r>
          </a:p>
        </p:txBody>
      </p:sp>
    </p:spTree>
  </p:cSld>
  <p:clrMapOvr>
    <a:masterClrMapping/>
  </p:clrMapOvr>
  <p:transition spd="med" advTm="114347">
    <p:fade/>
  </p:transition>
  <p:extLst>
    <p:ext uri="{3A86A75C-4F4B-4683-9AE1-C65F6400EC91}">
      <p14:laserTraceLst xmlns:p14="http://schemas.microsoft.com/office/powerpoint/2010/main">
        <p14:tracePtLst>
          <p14:tracePt t="20925" x="8872538" y="5988050"/>
          <p14:tracePt t="20933" x="8689975" y="6013450"/>
          <p14:tracePt t="20941" x="8497888" y="6037263"/>
          <p14:tracePt t="20949" x="8378825" y="6053138"/>
          <p14:tracePt t="20957" x="8259763" y="6076950"/>
          <p14:tracePt t="20965" x="8170863" y="6092825"/>
          <p14:tracePt t="20974" x="8051800" y="6116638"/>
          <p14:tracePt t="20981" x="7964488" y="6132513"/>
          <p14:tracePt t="20991" x="7835900" y="6164263"/>
          <p14:tracePt t="20997" x="7716838" y="6180138"/>
          <p14:tracePt t="21005" x="7613650" y="6203950"/>
          <p14:tracePt t="21013" x="7445375" y="6211888"/>
          <p14:tracePt t="21021" x="7270750" y="6219825"/>
          <p14:tracePt t="21029" x="7062788" y="6235700"/>
          <p14:tracePt t="21038" x="6888163" y="6243638"/>
          <p14:tracePt t="21045" x="6719888" y="6267450"/>
          <p14:tracePt t="21053" x="6537325" y="6291263"/>
          <p14:tracePt t="21061" x="6353175" y="6315075"/>
          <p14:tracePt t="21069" x="6210300" y="6330950"/>
          <p14:tracePt t="21077" x="6107113" y="6348413"/>
          <p14:tracePt t="21085" x="5986463" y="6372225"/>
          <p14:tracePt t="21093" x="5891213" y="6380163"/>
          <p14:tracePt t="21101" x="5772150" y="6396038"/>
          <p14:tracePt t="21109" x="5611813" y="6411913"/>
          <p14:tracePt t="21117" x="5405438" y="6435725"/>
          <p14:tracePt t="21125" x="5205413" y="6443663"/>
          <p14:tracePt t="21133" x="5046663" y="6467475"/>
          <p14:tracePt t="21142" x="4854575" y="6499225"/>
          <p14:tracePt t="21149" x="4727575" y="6530975"/>
          <p14:tracePt t="21158" x="4576763" y="6562725"/>
          <p14:tracePt t="21165" x="4456113" y="6578600"/>
          <p14:tracePt t="21173" x="4289425" y="6602413"/>
          <p14:tracePt t="21181" x="4184650" y="6618288"/>
          <p14:tracePt t="21189" x="4041775" y="6618288"/>
          <p14:tracePt t="21197" x="3817938" y="6618288"/>
          <p14:tracePt t="21205" x="3587750" y="6578600"/>
          <p14:tracePt t="21213" x="3316288" y="6523038"/>
          <p14:tracePt t="21221" x="3100388" y="6483350"/>
          <p14:tracePt t="21229" x="2957513" y="6451600"/>
          <p14:tracePt t="21237" x="2862263" y="6435725"/>
          <p14:tracePt t="21245" x="2774950" y="6419850"/>
          <p14:tracePt t="21253" x="2693988" y="6403975"/>
          <p14:tracePt t="21261" x="2606675" y="6380163"/>
          <p14:tracePt t="21269" x="2543175" y="6356350"/>
          <p14:tracePt t="21277" x="2487613" y="6338888"/>
          <p14:tracePt t="21285" x="2439988" y="6330950"/>
          <p14:tracePt t="21293" x="2384425" y="6299200"/>
          <p14:tracePt t="21301" x="2327275" y="6275388"/>
          <p14:tracePt t="21309" x="2271713" y="6251575"/>
          <p14:tracePt t="21317" x="2255838" y="6243638"/>
          <p14:tracePt t="21325" x="2232025" y="6227763"/>
          <p14:tracePt t="21333" x="2208213" y="6188075"/>
          <p14:tracePt t="21342" x="2184400" y="6140450"/>
          <p14:tracePt t="21349" x="2136775" y="6069013"/>
          <p14:tracePt t="21359" x="2089150" y="5988050"/>
          <p14:tracePt t="21365" x="2033588" y="5924550"/>
          <p14:tracePt t="21373" x="1968500" y="5845175"/>
          <p14:tracePt t="21381" x="1897063" y="5773738"/>
          <p14:tracePt t="21389" x="1841500" y="5718175"/>
          <p14:tracePt t="21397" x="1785938" y="5678488"/>
          <p14:tracePt t="21405" x="1714500" y="5637213"/>
          <p14:tracePt t="21413" x="1658938" y="5597525"/>
          <p14:tracePt t="21423" x="1641475" y="5573713"/>
          <p14:tracePt t="21429" x="1625600" y="5541963"/>
          <p14:tracePt t="21438" x="1617663" y="5518150"/>
          <p14:tracePt t="21445" x="1609725" y="5510213"/>
          <p14:tracePt t="21453" x="1601788" y="5486400"/>
          <p14:tracePt t="21461" x="1601788" y="5462588"/>
          <p14:tracePt t="21469" x="1601788" y="5430838"/>
          <p14:tracePt t="21477" x="1593850" y="5399088"/>
          <p14:tracePt t="21485" x="1593850" y="5383213"/>
          <p14:tracePt t="21493" x="1593850" y="5359400"/>
          <p14:tracePt t="21500" x="1593850" y="5319713"/>
          <p14:tracePt t="21509" x="1593850" y="5286375"/>
          <p14:tracePt t="21517" x="1593850" y="5254625"/>
          <p14:tracePt t="21524" x="1593850" y="5238750"/>
          <p14:tracePt t="21533" x="1593850" y="5207000"/>
          <p14:tracePt t="21541" x="1593850" y="5199063"/>
          <p14:tracePt t="21549" x="1593850" y="5183188"/>
          <p14:tracePt t="21558" x="1593850" y="5175250"/>
          <p14:tracePt t="21565" x="1593850" y="5159375"/>
          <p14:tracePt t="21574" x="1585913" y="5135563"/>
          <p14:tracePt t="21581" x="1585913" y="5119688"/>
          <p14:tracePt t="21589" x="1585913" y="5111750"/>
          <p14:tracePt t="21597" x="1585913" y="5095875"/>
          <p14:tracePt t="21606" x="1585913" y="5072063"/>
          <p14:tracePt t="21623" x="1601788" y="5032375"/>
          <p14:tracePt t="21629" x="1625600" y="4984750"/>
          <p14:tracePt t="21638" x="1651000" y="4935538"/>
          <p14:tracePt t="21645" x="1658938" y="4919663"/>
          <p14:tracePt t="21653" x="1666875" y="4903788"/>
          <p14:tracePt t="21661" x="1674813" y="4879975"/>
          <p14:tracePt t="21669" x="1674813" y="4872038"/>
          <p14:tracePt t="21677" x="1682750" y="4848225"/>
          <p14:tracePt t="21685" x="1690688" y="4840288"/>
          <p14:tracePt t="21693" x="1698625" y="4832350"/>
          <p14:tracePt t="21701" x="1698625" y="4824413"/>
          <p14:tracePt t="21709" x="1706563" y="4816475"/>
          <p14:tracePt t="21757" x="1706563" y="4808538"/>
          <p14:tracePt t="21765" x="1714500" y="4792663"/>
          <p14:tracePt t="21773" x="1722438" y="4776788"/>
          <p14:tracePt t="21781" x="1722438" y="4768850"/>
          <p14:tracePt t="21789" x="1722438" y="4752975"/>
          <p14:tracePt t="21796" x="1730375" y="4752975"/>
          <p14:tracePt t="21949" x="1730375" y="4745038"/>
          <p14:tracePt t="21957" x="1738313" y="4745038"/>
          <p14:tracePt t="21966" x="1746250" y="4737100"/>
          <p14:tracePt t="21981" x="1746250" y="4729163"/>
          <p14:tracePt t="21989" x="1754188" y="4721225"/>
          <p14:tracePt t="21997" x="1762125" y="4713288"/>
          <p14:tracePt t="22006" x="1770063" y="4705350"/>
          <p14:tracePt t="22013" x="1793875" y="4689475"/>
          <p14:tracePt t="22021" x="1833563" y="4665663"/>
          <p14:tracePt t="22029" x="1881188" y="4641850"/>
          <p14:tracePt t="22037" x="1920875" y="4616450"/>
          <p14:tracePt t="22045" x="1944688" y="4600575"/>
          <p14:tracePt t="22053" x="1984375" y="4576763"/>
          <p14:tracePt t="22061" x="1984375" y="4568825"/>
          <p14:tracePt t="22069" x="1992313" y="4560888"/>
          <p14:tracePt t="22077" x="2000250" y="4560888"/>
          <p14:tracePt t="22085" x="2008188" y="4560888"/>
          <p14:tracePt t="22093" x="2008188" y="4552950"/>
          <p14:tracePt t="22101" x="2017713" y="4552950"/>
          <p14:tracePt t="22117" x="2025650" y="4552950"/>
          <p14:tracePt t="22189" x="2033588" y="4545013"/>
          <p14:tracePt t="22229" x="2041525" y="4545013"/>
          <p14:tracePt t="22245" x="2049463" y="4537075"/>
          <p14:tracePt t="22253" x="2057400" y="4529138"/>
          <p14:tracePt t="22261" x="2073275" y="4521200"/>
          <p14:tracePt t="22269" x="2089150" y="4513263"/>
          <p14:tracePt t="22277" x="2097088" y="4505325"/>
          <p14:tracePt t="22285" x="2105025" y="4497388"/>
          <p14:tracePt t="22294" x="2112963" y="4489450"/>
          <p14:tracePt t="22301" x="2120900" y="4489450"/>
          <p14:tracePt t="22310" x="2120900" y="4481513"/>
          <p14:tracePt t="22317" x="2128838" y="4481513"/>
          <p14:tracePt t="22327" x="2128838" y="4473575"/>
          <p14:tracePt t="22349" x="2128838" y="4465638"/>
          <p14:tracePt t="22358" x="2128838" y="4449763"/>
          <p14:tracePt t="22382" x="2128838" y="4433888"/>
          <p14:tracePt t="22390" x="2136775" y="4418013"/>
          <p14:tracePt t="22407" x="2144713" y="4410075"/>
          <p14:tracePt t="22861" x="2128838" y="4410075"/>
          <p14:tracePt t="22869" x="2128838" y="4418013"/>
          <p14:tracePt t="22877" x="2120900" y="4425950"/>
          <p14:tracePt t="22890" x="2112963" y="4425950"/>
          <p14:tracePt t="23209" x="2097088" y="4418013"/>
          <p14:tracePt t="23225" x="2089150" y="4410075"/>
          <p14:tracePt t="23241" x="2081213" y="4402138"/>
          <p14:tracePt t="23269" x="2073275" y="4386263"/>
          <p14:tracePt t="23277" x="2073275" y="4370388"/>
          <p14:tracePt t="23285" x="2065338" y="4370388"/>
          <p14:tracePt t="23294" x="2065338" y="4354513"/>
          <p14:tracePt t="23301" x="2057400" y="4346575"/>
          <p14:tracePt t="23309" x="2049463" y="4338638"/>
          <p14:tracePt t="23357" x="2049463" y="4330700"/>
          <p14:tracePt t="23365" x="2033588" y="4298950"/>
          <p14:tracePt t="23374" x="2033588" y="4291013"/>
          <p14:tracePt t="23381" x="2025650" y="4281488"/>
          <p14:tracePt t="23391" x="2025650" y="4273550"/>
          <p14:tracePt t="23413" x="2025650" y="4265613"/>
          <p14:tracePt t="23501" x="2025650" y="4249738"/>
          <p14:tracePt t="23509" x="2025650" y="4241800"/>
          <p14:tracePt t="23517" x="2025650" y="4233863"/>
          <p14:tracePt t="23533" x="2025650" y="4217988"/>
          <p14:tracePt t="23541" x="2025650" y="4210050"/>
          <p14:tracePt t="23549" x="2025650" y="4194175"/>
          <p14:tracePt t="23558" x="2025650" y="4178300"/>
          <p14:tracePt t="23565" x="2033588" y="4154488"/>
          <p14:tracePt t="23575" x="2041525" y="4138613"/>
          <p14:tracePt t="23581" x="2049463" y="4122738"/>
          <p14:tracePt t="23589" x="2049463" y="4114800"/>
          <p14:tracePt t="23596" x="2049463" y="4098925"/>
          <p14:tracePt t="23604" x="2049463" y="4083050"/>
          <p14:tracePt t="23612" x="2049463" y="4067175"/>
          <p14:tracePt t="23621" x="2057400" y="4059238"/>
          <p14:tracePt t="23629" x="2065338" y="4027488"/>
          <p14:tracePt t="23636" x="2065338" y="4011613"/>
          <p14:tracePt t="23645" x="2065338" y="3995738"/>
          <p14:tracePt t="23652" x="2065338" y="3987800"/>
          <p14:tracePt t="23661" x="2073275" y="3979863"/>
          <p14:tracePt t="23669" x="2073275" y="3963988"/>
          <p14:tracePt t="23677" x="2073275" y="3956050"/>
          <p14:tracePt t="23685" x="2073275" y="3948113"/>
          <p14:tracePt t="23694" x="2073275" y="3938588"/>
          <p14:tracePt t="23701" x="2081213" y="3922713"/>
          <p14:tracePt t="23709" x="2081213" y="3914775"/>
          <p14:tracePt t="23717" x="2081213" y="3906838"/>
          <p14:tracePt t="23726" x="2081213" y="3898900"/>
          <p14:tracePt t="23733" x="2081213" y="3890963"/>
          <p14:tracePt t="23741" x="2081213" y="3883025"/>
          <p14:tracePt t="23749" x="2081213" y="3859213"/>
          <p14:tracePt t="23757" x="2081213" y="3851275"/>
          <p14:tracePt t="23765" x="2081213" y="3843338"/>
          <p14:tracePt t="23775" x="2081213" y="3827463"/>
          <p14:tracePt t="23781" x="2081213" y="3811588"/>
          <p14:tracePt t="23790" x="2081213" y="3803650"/>
          <p14:tracePt t="23797" x="2081213" y="3795713"/>
          <p14:tracePt t="23805" x="2073275" y="3787775"/>
          <p14:tracePt t="23821" x="2073275" y="3771900"/>
          <p14:tracePt t="23829" x="2073275" y="3763963"/>
          <p14:tracePt t="23837" x="2065338" y="3763963"/>
          <p14:tracePt t="23845" x="2065338" y="3748088"/>
          <p14:tracePt t="23861" x="2057400" y="3732213"/>
          <p14:tracePt t="23878" x="2049463" y="3724275"/>
          <p14:tracePt t="23895" x="2041525" y="3716338"/>
          <p14:tracePt t="23910" x="2041525" y="3708400"/>
          <p14:tracePt t="23917" x="2033588" y="3700463"/>
          <p14:tracePt t="24013" x="2025650" y="3700463"/>
          <p14:tracePt t="24021" x="2017713" y="3700463"/>
          <p14:tracePt t="24029" x="2008188" y="3700463"/>
          <p14:tracePt t="24037" x="1992313" y="3700463"/>
          <p14:tracePt t="24046" x="1968500" y="3700463"/>
          <p14:tracePt t="24053" x="1944688" y="3700463"/>
          <p14:tracePt t="24062" x="1928813" y="3700463"/>
          <p14:tracePt t="24078" x="1912938" y="3700463"/>
          <p14:tracePt t="24085" x="1897063" y="3700463"/>
          <p14:tracePt t="24133" x="1889125" y="3700463"/>
          <p14:tracePt t="24140" x="1881188" y="3708400"/>
          <p14:tracePt t="24149" x="1873250" y="3716338"/>
          <p14:tracePt t="24157" x="1865313" y="3724275"/>
          <p14:tracePt t="24165" x="1857375" y="3740150"/>
          <p14:tracePt t="24173" x="1841500" y="3748088"/>
          <p14:tracePt t="24181" x="1833563" y="3756025"/>
          <p14:tracePt t="24189" x="1817688" y="3763963"/>
          <p14:tracePt t="24197" x="1817688" y="3771900"/>
          <p14:tracePt t="24205" x="1809750" y="3771900"/>
          <p14:tracePt t="24221" x="1809750" y="3779838"/>
          <p14:tracePt t="24237" x="1809750" y="3787775"/>
          <p14:tracePt t="24253" x="1801813" y="3787775"/>
          <p14:tracePt t="24262" x="1801813" y="3795713"/>
          <p14:tracePt t="24269" x="1801813" y="3803650"/>
          <p14:tracePt t="24285" x="1801813" y="3819525"/>
          <p14:tracePt t="24293" x="1793875" y="3827463"/>
          <p14:tracePt t="24301" x="1793875" y="3843338"/>
          <p14:tracePt t="24310" x="1793875" y="3851275"/>
          <p14:tracePt t="24317" x="1785938" y="3859213"/>
          <p14:tracePt t="24326" x="1785938" y="3867150"/>
          <p14:tracePt t="24333" x="1785938" y="3875088"/>
          <p14:tracePt t="24349" x="1785938" y="3890963"/>
          <p14:tracePt t="24359" x="1785938" y="3898900"/>
          <p14:tracePt t="24365" x="1785938" y="3906838"/>
          <p14:tracePt t="24373" x="1785938" y="3922713"/>
          <p14:tracePt t="24381" x="1785938" y="3930650"/>
          <p14:tracePt t="24389" x="1793875" y="3938588"/>
          <p14:tracePt t="24397" x="1793875" y="3956050"/>
          <p14:tracePt t="24413" x="1801813" y="3963988"/>
          <p14:tracePt t="24429" x="1809750" y="3971925"/>
          <p14:tracePt t="24437" x="1817688" y="3979863"/>
          <p14:tracePt t="24446" x="1817688" y="3987800"/>
          <p14:tracePt t="24454" x="1825625" y="3987800"/>
          <p14:tracePt t="24462" x="1825625" y="3995738"/>
          <p14:tracePt t="24469" x="1833563" y="3995738"/>
          <p14:tracePt t="24485" x="1833563" y="4003675"/>
          <p14:tracePt t="24494" x="1841500" y="4003675"/>
          <p14:tracePt t="24501" x="1849438" y="4011613"/>
          <p14:tracePt t="24509" x="1857375" y="4019550"/>
          <p14:tracePt t="24517" x="1865313" y="4019550"/>
          <p14:tracePt t="24526" x="1873250" y="4035425"/>
          <p14:tracePt t="24533" x="1881188" y="4035425"/>
          <p14:tracePt t="24542" x="1889125" y="4043363"/>
          <p14:tracePt t="24549" x="1897063" y="4051300"/>
          <p14:tracePt t="24559" x="1905000" y="4051300"/>
          <p14:tracePt t="24573" x="1912938" y="4059238"/>
          <p14:tracePt t="24581" x="1920875" y="4059238"/>
          <p14:tracePt t="24589" x="1928813" y="4059238"/>
          <p14:tracePt t="24597" x="1936750" y="4059238"/>
          <p14:tracePt t="24613" x="1944688" y="4059238"/>
          <p14:tracePt t="24629" x="1952625" y="4059238"/>
          <p14:tracePt t="24637" x="1960563" y="4059238"/>
          <p14:tracePt t="24653" x="1960563" y="4067175"/>
          <p14:tracePt t="24694" x="1968500" y="4067175"/>
          <p14:tracePt t="24709" x="1984375" y="4067175"/>
          <p14:tracePt t="24717" x="1992313" y="4067175"/>
          <p14:tracePt t="24725" x="2000250" y="4067175"/>
          <p14:tracePt t="24733" x="2008188" y="4067175"/>
          <p14:tracePt t="24743" x="2025650" y="4067175"/>
          <p14:tracePt t="24749" x="2033588" y="4059238"/>
          <p14:tracePt t="24765" x="2041525" y="4059238"/>
          <p14:tracePt t="24813" x="2041525" y="4051300"/>
          <p14:tracePt t="24821" x="2049463" y="4051300"/>
          <p14:tracePt t="24829" x="2049463" y="4043363"/>
          <p14:tracePt t="24837" x="2065338" y="4043363"/>
          <p14:tracePt t="24846" x="2073275" y="4035425"/>
          <p14:tracePt t="24853" x="2081213" y="4019550"/>
          <p14:tracePt t="24869" x="2089150" y="4019550"/>
          <p14:tracePt t="24879" x="2089150" y="4011613"/>
          <p14:tracePt t="24901" x="2097088" y="4003675"/>
          <p14:tracePt t="24917" x="2105025" y="3987800"/>
          <p14:tracePt t="24933" x="2105025" y="3979863"/>
          <p14:tracePt t="24943" x="2105025" y="3971925"/>
          <p14:tracePt t="24949" x="2105025" y="3963988"/>
          <p14:tracePt t="24973" x="2105025" y="3956050"/>
          <p14:tracePt t="24989" x="2105025" y="3938588"/>
          <p14:tracePt t="24997" x="2112963" y="3938588"/>
          <p14:tracePt t="25005" x="2112963" y="3930650"/>
          <p14:tracePt t="25021" x="2112963" y="3922713"/>
          <p14:tracePt t="25037" x="2112963" y="3914775"/>
          <p14:tracePt t="25046" x="2112963" y="3906838"/>
          <p14:tracePt t="25053" x="2112963" y="3898900"/>
          <p14:tracePt t="25069" x="2112963" y="3890963"/>
          <p14:tracePt t="25077" x="2112963" y="3875088"/>
          <p14:tracePt t="25085" x="2112963" y="3867150"/>
          <p14:tracePt t="25093" x="2112963" y="3859213"/>
          <p14:tracePt t="25101" x="2112963" y="3851275"/>
          <p14:tracePt t="25108" x="2112963" y="3843338"/>
          <p14:tracePt t="25117" x="2112963" y="3835400"/>
          <p14:tracePt t="25125" x="2112963" y="3827463"/>
          <p14:tracePt t="25133" x="2112963" y="3819525"/>
          <p14:tracePt t="25141" x="2112963" y="3811588"/>
          <p14:tracePt t="25149" x="2112963" y="3803650"/>
          <p14:tracePt t="25157" x="2112963" y="3795713"/>
          <p14:tracePt t="25165" x="2105025" y="3787775"/>
          <p14:tracePt t="25173" x="2105025" y="3779838"/>
          <p14:tracePt t="25181" x="2097088" y="3771900"/>
          <p14:tracePt t="25197" x="2097088" y="3763963"/>
          <p14:tracePt t="25213" x="2097088" y="3756025"/>
          <p14:tracePt t="25221" x="2089150" y="3748088"/>
          <p14:tracePt t="25237" x="2089150" y="3740150"/>
          <p14:tracePt t="25246" x="2081213" y="3740150"/>
          <p14:tracePt t="25262" x="2073275" y="3740150"/>
          <p14:tracePt t="25285" x="2065338" y="3732213"/>
          <p14:tracePt t="25309" x="2057400" y="3732213"/>
          <p14:tracePt t="25326" x="2049463" y="3732213"/>
          <p14:tracePt t="25342" x="2041525" y="3732213"/>
          <p14:tracePt t="25349" x="2033588" y="3732213"/>
          <p14:tracePt t="25357" x="2025650" y="3732213"/>
          <p14:tracePt t="25373" x="2008188" y="3732213"/>
          <p14:tracePt t="25389" x="2000250" y="3732213"/>
          <p14:tracePt t="25405" x="1992313" y="3732213"/>
          <p14:tracePt t="25413" x="1984375" y="3732213"/>
          <p14:tracePt t="25421" x="1968500" y="3740150"/>
          <p14:tracePt t="25430" x="1952625" y="3740150"/>
          <p14:tracePt t="25437" x="1936750" y="3748088"/>
          <p14:tracePt t="25446" x="1928813" y="3756025"/>
          <p14:tracePt t="25453" x="1912938" y="3756025"/>
          <p14:tracePt t="25463" x="1912938" y="3763963"/>
          <p14:tracePt t="25469" x="1905000" y="3771900"/>
          <p14:tracePt t="25477" x="1889125" y="3779838"/>
          <p14:tracePt t="25486" x="1889125" y="3787775"/>
          <p14:tracePt t="25494" x="1873250" y="3787775"/>
          <p14:tracePt t="25501" x="1857375" y="3803650"/>
          <p14:tracePt t="25510" x="1849438" y="3803650"/>
          <p14:tracePt t="25517" x="1833563" y="3819525"/>
          <p14:tracePt t="25542" x="1825625" y="3819525"/>
          <p14:tracePt t="25549" x="1825625" y="3827463"/>
          <p14:tracePt t="25557" x="1825625" y="3835400"/>
          <p14:tracePt t="25573" x="1817688" y="3843338"/>
          <p14:tracePt t="25581" x="1809750" y="3859213"/>
          <p14:tracePt t="25589" x="1809750" y="3867150"/>
          <p14:tracePt t="25597" x="1801813" y="3875088"/>
          <p14:tracePt t="25605" x="1793875" y="3898900"/>
          <p14:tracePt t="25614" x="1793875" y="3906838"/>
          <p14:tracePt t="25621" x="1793875" y="3922713"/>
          <p14:tracePt t="25630" x="1793875" y="3930650"/>
          <p14:tracePt t="25637" x="1793875" y="3948113"/>
          <p14:tracePt t="25653" x="1793875" y="3963988"/>
          <p14:tracePt t="25661" x="1793875" y="3971925"/>
          <p14:tracePt t="25670" x="1793875" y="3979863"/>
          <p14:tracePt t="25677" x="1793875" y="3987800"/>
          <p14:tracePt t="25685" x="1793875" y="3995738"/>
          <p14:tracePt t="25693" x="1793875" y="4003675"/>
          <p14:tracePt t="25702" x="1801813" y="4011613"/>
          <p14:tracePt t="25717" x="1809750" y="4019550"/>
          <p14:tracePt t="25727" x="1817688" y="4019550"/>
          <p14:tracePt t="25733" x="1817688" y="4035425"/>
          <p14:tracePt t="25742" x="1825625" y="4035425"/>
          <p14:tracePt t="25749" x="1833563" y="4043363"/>
          <p14:tracePt t="25757" x="1849438" y="4059238"/>
          <p14:tracePt t="25765" x="1881188" y="4075113"/>
          <p14:tracePt t="25773" x="1897063" y="4075113"/>
          <p14:tracePt t="25781" x="1920875" y="4090988"/>
          <p14:tracePt t="25789" x="1968500" y="4106863"/>
          <p14:tracePt t="25797" x="1984375" y="4114800"/>
          <p14:tracePt t="25805" x="2000250" y="4122738"/>
          <p14:tracePt t="25814" x="2017713" y="4122738"/>
          <p14:tracePt t="25821" x="2025650" y="4130675"/>
          <p14:tracePt t="25830" x="2033588" y="4130675"/>
          <p14:tracePt t="25837" x="2041525" y="4130675"/>
          <p14:tracePt t="25885" x="2049463" y="4130675"/>
          <p14:tracePt t="25901" x="2057400" y="4130675"/>
          <p14:tracePt t="25919" x="2065338" y="4130675"/>
          <p14:tracePt t="25933" x="2073275" y="4130675"/>
          <p14:tracePt t="25973" x="2081213" y="4130675"/>
          <p14:tracePt t="25981" x="2081213" y="4122738"/>
          <p14:tracePt t="25997" x="2089150" y="4114800"/>
          <p14:tracePt t="26005" x="2097088" y="4114800"/>
          <p14:tracePt t="26014" x="2097088" y="4106863"/>
          <p14:tracePt t="26021" x="2105025" y="4098925"/>
          <p14:tracePt t="26030" x="2105025" y="4090988"/>
          <p14:tracePt t="26062" x="2112963" y="4083050"/>
          <p14:tracePt t="26077" x="2112963" y="4075113"/>
          <p14:tracePt t="26085" x="2120900" y="4067175"/>
          <p14:tracePt t="26094" x="2128838" y="4051300"/>
          <p14:tracePt t="26102" x="2128838" y="4043363"/>
          <p14:tracePt t="26111" x="2136775" y="4035425"/>
          <p14:tracePt t="26117" x="2144713" y="4027488"/>
          <p14:tracePt t="26741" x="2152650" y="4027488"/>
          <p14:tracePt t="26749" x="2160588" y="4035425"/>
          <p14:tracePt t="26757" x="2176463" y="4043363"/>
          <p14:tracePt t="26773" x="2184400" y="4043363"/>
          <p14:tracePt t="26781" x="2184400" y="4051300"/>
          <p14:tracePt t="27245" x="2192338" y="4051300"/>
          <p14:tracePt t="27261" x="2200275" y="4051300"/>
          <p14:tracePt t="27301" x="2208213" y="4051300"/>
          <p14:tracePt t="27358" x="2208213" y="4043363"/>
          <p14:tracePt t="27365" x="2208213" y="4035425"/>
          <p14:tracePt t="27373" x="2208213" y="4027488"/>
          <p14:tracePt t="27382" x="2216150" y="4019550"/>
          <p14:tracePt t="27398" x="2216150" y="4003675"/>
          <p14:tracePt t="27406" x="2224088" y="4003675"/>
          <p14:tracePt t="27415" x="2224088" y="3995738"/>
          <p14:tracePt t="27469" x="2224088" y="3987800"/>
          <p14:tracePt t="27478" x="2232025" y="3979863"/>
          <p14:tracePt t="27485" x="2232025" y="3963988"/>
          <p14:tracePt t="27495" x="2232025" y="3948113"/>
          <p14:tracePt t="27501" x="2232025" y="3938588"/>
          <p14:tracePt t="27509" x="2232025" y="3922713"/>
          <p14:tracePt t="27517" x="2232025" y="3906838"/>
          <p14:tracePt t="27525" x="2232025" y="3890963"/>
          <p14:tracePt t="27533" x="2232025" y="3883025"/>
          <p14:tracePt t="27549" x="2232025" y="3875088"/>
          <p14:tracePt t="27557" x="2232025" y="3867150"/>
          <p14:tracePt t="27574" x="2232025" y="3859213"/>
          <p14:tracePt t="27629" x="2232025" y="3843338"/>
          <p14:tracePt t="27637" x="2224088" y="3835400"/>
          <p14:tracePt t="27645" x="2224088" y="3827463"/>
          <p14:tracePt t="27653" x="2216150" y="3811588"/>
          <p14:tracePt t="27662" x="2208213" y="3811588"/>
          <p14:tracePt t="27669" x="2208213" y="3803650"/>
          <p14:tracePt t="27679" x="2208213" y="3795713"/>
          <p14:tracePt t="27685" x="2200275" y="3787775"/>
          <p14:tracePt t="27694" x="2192338" y="3779838"/>
          <p14:tracePt t="27701" x="2184400" y="3771900"/>
          <p14:tracePt t="27709" x="2184400" y="3763963"/>
          <p14:tracePt t="27717" x="2168525" y="3756025"/>
          <p14:tracePt t="27725" x="2160588" y="3740150"/>
          <p14:tracePt t="27733" x="2152650" y="3732213"/>
          <p14:tracePt t="27749" x="2136775" y="3724275"/>
          <p14:tracePt t="27757" x="2136775" y="3716338"/>
          <p14:tracePt t="27766" x="2128838" y="3708400"/>
          <p14:tracePt t="27773" x="2128838" y="3700463"/>
          <p14:tracePt t="27782" x="2120900" y="3700463"/>
          <p14:tracePt t="27798" x="2120900" y="3692525"/>
          <p14:tracePt t="27805" x="2112963" y="3692525"/>
          <p14:tracePt t="27813" x="2105025" y="3684588"/>
          <p14:tracePt t="27830" x="2097088" y="3684588"/>
          <p14:tracePt t="27853" x="2089150" y="3684588"/>
          <p14:tracePt t="27869" x="2089150" y="3676650"/>
          <p14:tracePt t="27949" x="2073275" y="3676650"/>
          <p14:tracePt t="27957" x="2065338" y="3676650"/>
          <p14:tracePt t="27966" x="2057400" y="3684588"/>
          <p14:tracePt t="27974" x="2033588" y="3692525"/>
          <p14:tracePt t="27982" x="2017713" y="3700463"/>
          <p14:tracePt t="27989" x="2000250" y="3716338"/>
          <p14:tracePt t="27999" x="1968500" y="3724275"/>
          <p14:tracePt t="28006" x="1936750" y="3740150"/>
          <p14:tracePt t="28014" x="1920875" y="3756025"/>
          <p14:tracePt t="28021" x="1912938" y="3756025"/>
          <p14:tracePt t="28029" x="1897063" y="3771900"/>
          <p14:tracePt t="28045" x="1889125" y="3771900"/>
          <p14:tracePt t="28053" x="1889125" y="3779838"/>
          <p14:tracePt t="28061" x="1881188" y="3787775"/>
          <p14:tracePt t="28069" x="1873250" y="3795713"/>
          <p14:tracePt t="28079" x="1873250" y="3803650"/>
          <p14:tracePt t="28085" x="1857375" y="3819525"/>
          <p14:tracePt t="28093" x="1849438" y="3827463"/>
          <p14:tracePt t="28101" x="1833563" y="3851275"/>
          <p14:tracePt t="28109" x="1825625" y="3867150"/>
          <p14:tracePt t="28117" x="1817688" y="3883025"/>
          <p14:tracePt t="28125" x="1817688" y="3898900"/>
          <p14:tracePt t="28133" x="1809750" y="3906838"/>
          <p14:tracePt t="28141" x="1801813" y="3914775"/>
          <p14:tracePt t="28150" x="1801813" y="3922713"/>
          <p14:tracePt t="28157" x="1801813" y="3930650"/>
          <p14:tracePt t="28166" x="1801813" y="3938588"/>
          <p14:tracePt t="28190" x="1801813" y="3948113"/>
          <p14:tracePt t="28197" x="1801813" y="3956050"/>
          <p14:tracePt t="28205" x="1801813" y="3963988"/>
          <p14:tracePt t="28221" x="1801813" y="3979863"/>
          <p14:tracePt t="28229" x="1801813" y="3995738"/>
          <p14:tracePt t="28237" x="1801813" y="4011613"/>
          <p14:tracePt t="28246" x="1809750" y="4011613"/>
          <p14:tracePt t="28253" x="1809750" y="4027488"/>
          <p14:tracePt t="28263" x="1817688" y="4035425"/>
          <p14:tracePt t="28293" x="1817688" y="4043363"/>
          <p14:tracePt t="28301" x="1825625" y="4043363"/>
          <p14:tracePt t="28309" x="1825625" y="4051300"/>
          <p14:tracePt t="28325" x="1841500" y="4059238"/>
          <p14:tracePt t="28333" x="1841500" y="4075113"/>
          <p14:tracePt t="28341" x="1849438" y="4075113"/>
          <p14:tracePt t="28349" x="1857375" y="4083050"/>
          <p14:tracePt t="28366" x="1865313" y="4090988"/>
          <p14:tracePt t="28373" x="1873250" y="4098925"/>
          <p14:tracePt t="28383" x="1889125" y="4106863"/>
          <p14:tracePt t="28389" x="1897063" y="4114800"/>
          <p14:tracePt t="28405" x="1905000" y="4122738"/>
          <p14:tracePt t="28413" x="1912938" y="4122738"/>
          <p14:tracePt t="28421" x="1928813" y="4130675"/>
          <p14:tracePt t="28430" x="1936750" y="4138613"/>
          <p14:tracePt t="28437" x="1944688" y="4146550"/>
          <p14:tracePt t="28446" x="1952625" y="4146550"/>
          <p14:tracePt t="28453" x="1960563" y="4146550"/>
          <p14:tracePt t="28469" x="1968500" y="4146550"/>
          <p14:tracePt t="28478" x="1968500" y="4154488"/>
          <p14:tracePt t="28485" x="1976438" y="4154488"/>
          <p14:tracePt t="28501" x="1984375" y="4154488"/>
          <p14:tracePt t="28509" x="1992313" y="4154488"/>
          <p14:tracePt t="28517" x="2000250" y="4154488"/>
          <p14:tracePt t="28525" x="2008188" y="4154488"/>
          <p14:tracePt t="28533" x="2017713" y="4154488"/>
          <p14:tracePt t="28550" x="2025650" y="4154488"/>
          <p14:tracePt t="28566" x="2033588" y="4154488"/>
          <p14:tracePt t="28573" x="2041525" y="4146550"/>
          <p14:tracePt t="28582" x="2049463" y="4138613"/>
          <p14:tracePt t="28590" x="2065338" y="4138613"/>
          <p14:tracePt t="28606" x="2073275" y="4130675"/>
          <p14:tracePt t="28613" x="2081213" y="4130675"/>
          <p14:tracePt t="28622" x="2081213" y="4122738"/>
          <p14:tracePt t="28630" x="2089150" y="4122738"/>
          <p14:tracePt t="28637" x="2097088" y="4122738"/>
          <p14:tracePt t="28646" x="2105025" y="4114800"/>
          <p14:tracePt t="28653" x="2112963" y="4114800"/>
          <p14:tracePt t="28663" x="2112963" y="4106863"/>
          <p14:tracePt t="28669" x="2120900" y="4098925"/>
          <p14:tracePt t="28741" x="2120900" y="4090988"/>
          <p14:tracePt t="28757" x="2128838" y="4075113"/>
          <p14:tracePt t="28766" x="2136775" y="4067175"/>
          <p14:tracePt t="28773" x="2136775" y="4059238"/>
          <p14:tracePt t="28783" x="2136775" y="4051300"/>
          <p14:tracePt t="28790" x="2136775" y="4035425"/>
          <p14:tracePt t="28798" x="2136775" y="4027488"/>
          <p14:tracePt t="28805" x="2144713" y="4019550"/>
          <p14:tracePt t="28814" x="2144713" y="4011613"/>
          <p14:tracePt t="28821" x="2144713" y="4003675"/>
          <p14:tracePt t="28830" x="2144713" y="3995738"/>
          <p14:tracePt t="28837" x="2152650" y="3971925"/>
          <p14:tracePt t="28847" x="2152650" y="3963988"/>
          <p14:tracePt t="28879" x="2152650" y="3956050"/>
          <p14:tracePt t="28885" x="2152650" y="3948113"/>
          <p14:tracePt t="28893" x="2152650" y="3938588"/>
          <p14:tracePt t="28902" x="2152650" y="3930650"/>
          <p14:tracePt t="28909" x="2144713" y="3922713"/>
          <p14:tracePt t="28925" x="2144713" y="3906838"/>
          <p14:tracePt t="28934" x="2144713" y="3898900"/>
          <p14:tracePt t="28941" x="2144713" y="3890963"/>
          <p14:tracePt t="28950" x="2144713" y="3875088"/>
          <p14:tracePt t="28957" x="2136775" y="3875088"/>
          <p14:tracePt t="28966" x="2136775" y="3867150"/>
          <p14:tracePt t="28973" x="2136775" y="3859213"/>
          <p14:tracePt t="28989" x="2128838" y="3851275"/>
          <p14:tracePt t="28997" x="2128838" y="3843338"/>
          <p14:tracePt t="29005" x="2120900" y="3843338"/>
          <p14:tracePt t="29014" x="2120900" y="3835400"/>
          <p14:tracePt t="29021" x="2120900" y="3827463"/>
          <p14:tracePt t="29030" x="2120900" y="3819525"/>
          <p14:tracePt t="29037" x="2112963" y="3819525"/>
          <p14:tracePt t="29047" x="2112963" y="3811588"/>
          <p14:tracePt t="29061" x="2112963" y="3803650"/>
          <p14:tracePt t="29077" x="2105025" y="3795713"/>
          <p14:tracePt t="29085" x="2105025" y="3787775"/>
          <p14:tracePt t="29117" x="2097088" y="3779838"/>
          <p14:tracePt t="29134" x="2089150" y="3779838"/>
          <p14:tracePt t="29150" x="2089150" y="3771900"/>
          <p14:tracePt t="29237" x="2081213" y="3771900"/>
          <p14:tracePt t="29246" x="2081213" y="3763963"/>
          <p14:tracePt t="29253" x="2073275" y="3763963"/>
          <p14:tracePt t="29269" x="2065338" y="3756025"/>
          <p14:tracePt t="29277" x="2057400" y="3756025"/>
          <p14:tracePt t="29301" x="2049463" y="3756025"/>
          <p14:tracePt t="29341" x="2041525" y="3756025"/>
          <p14:tracePt t="29389" x="2025650" y="3756025"/>
          <p14:tracePt t="29397" x="2008188" y="3756025"/>
          <p14:tracePt t="29405" x="2000250" y="3756025"/>
          <p14:tracePt t="29413" x="1992313" y="3756025"/>
          <p14:tracePt t="29421" x="1976438" y="3756025"/>
          <p14:tracePt t="29446" x="1968500" y="3756025"/>
          <p14:tracePt t="29461" x="1960563" y="3756025"/>
          <p14:tracePt t="29469" x="1952625" y="3756025"/>
          <p14:tracePt t="29501" x="1944688" y="3756025"/>
          <p14:tracePt t="29517" x="1936750" y="3756025"/>
          <p14:tracePt t="29525" x="1920875" y="3756025"/>
          <p14:tracePt t="29534" x="1912938" y="3756025"/>
          <p14:tracePt t="29541" x="1897063" y="3763963"/>
          <p14:tracePt t="29550" x="1881188" y="3771900"/>
          <p14:tracePt t="29567" x="1873250" y="3779838"/>
          <p14:tracePt t="29573" x="1865313" y="3779838"/>
          <p14:tracePt t="29638" x="1857375" y="3795713"/>
          <p14:tracePt t="29653" x="1841500" y="3803650"/>
          <p14:tracePt t="29661" x="1841500" y="3811588"/>
          <p14:tracePt t="29669" x="1833563" y="3819525"/>
          <p14:tracePt t="29677" x="1825625" y="3835400"/>
          <p14:tracePt t="29685" x="1817688" y="3843338"/>
          <p14:tracePt t="29693" x="1817688" y="3851275"/>
          <p14:tracePt t="29701" x="1817688" y="3859213"/>
          <p14:tracePt t="29709" x="1809750" y="3867150"/>
          <p14:tracePt t="29718" x="1801813" y="3883025"/>
          <p14:tracePt t="29725" x="1801813" y="3890963"/>
          <p14:tracePt t="29734" x="1801813" y="3898900"/>
          <p14:tracePt t="29741" x="1801813" y="3906838"/>
          <p14:tracePt t="29750" x="1801813" y="3930650"/>
          <p14:tracePt t="29757" x="1801813" y="3938588"/>
          <p14:tracePt t="29766" x="1801813" y="3956050"/>
          <p14:tracePt t="29773" x="1801813" y="3971925"/>
          <p14:tracePt t="29781" x="1801813" y="3979863"/>
          <p14:tracePt t="29789" x="1809750" y="4011613"/>
          <p14:tracePt t="29797" x="1817688" y="4027488"/>
          <p14:tracePt t="29814" x="1833563" y="4043363"/>
          <p14:tracePt t="29821" x="1841500" y="4059238"/>
          <p14:tracePt t="29831" x="1849438" y="4067175"/>
          <p14:tracePt t="29837" x="1857375" y="4075113"/>
          <p14:tracePt t="29845" x="1865313" y="4075113"/>
          <p14:tracePt t="29853" x="1873250" y="4083050"/>
          <p14:tracePt t="29861" x="1881188" y="4090988"/>
          <p14:tracePt t="29869" x="1889125" y="4090988"/>
          <p14:tracePt t="29877" x="1897063" y="4098925"/>
          <p14:tracePt t="29885" x="1905000" y="4106863"/>
          <p14:tracePt t="29900" x="1912938" y="4106863"/>
          <p14:tracePt t="30062" x="1920875" y="4106863"/>
          <p14:tracePt t="30069" x="1928813" y="4106863"/>
          <p14:tracePt t="30077" x="1944688" y="4106863"/>
          <p14:tracePt t="30085" x="1952625" y="4106863"/>
          <p14:tracePt t="30093" x="1976438" y="4106863"/>
          <p14:tracePt t="30102" x="1984375" y="4106863"/>
          <p14:tracePt t="30109" x="2017713" y="4106863"/>
          <p14:tracePt t="30118" x="2049463" y="4106863"/>
          <p14:tracePt t="30125" x="2073275" y="4106863"/>
          <p14:tracePt t="30134" x="2089150" y="4098925"/>
          <p14:tracePt t="30141" x="2097088" y="4098925"/>
          <p14:tracePt t="30889" x="2097088" y="4083050"/>
          <p14:tracePt t="30894" x="2081213" y="4059238"/>
          <p14:tracePt t="30901" x="2081213" y="4051300"/>
          <p14:tracePt t="30910" x="2057400" y="4043363"/>
          <p14:tracePt t="30919" x="2041525" y="4019550"/>
          <p14:tracePt t="30925" x="2033588" y="4011613"/>
          <p14:tracePt t="30933" x="2017713" y="3995738"/>
          <p14:tracePt t="30941" x="2008188" y="3979863"/>
          <p14:tracePt t="30949" x="1984375" y="3971925"/>
          <p14:tracePt t="30957" x="1976438" y="3956050"/>
          <p14:tracePt t="30965" x="1960563" y="3938588"/>
          <p14:tracePt t="30973" x="1936750" y="3922713"/>
          <p14:tracePt t="30982" x="1920875" y="3906838"/>
          <p14:tracePt t="30989" x="1912938" y="3898900"/>
          <p14:tracePt t="30999" x="1897063" y="3883025"/>
          <p14:tracePt t="31005" x="1881188" y="3875088"/>
          <p14:tracePt t="31013" x="1873250" y="3867150"/>
          <p14:tracePt t="31029" x="1865313" y="3851275"/>
          <p14:tracePt t="31037" x="1857375" y="3843338"/>
          <p14:tracePt t="31045" x="1841500" y="3835400"/>
          <p14:tracePt t="31053" x="1841500" y="3819525"/>
          <p14:tracePt t="31061" x="1825625" y="3811588"/>
          <p14:tracePt t="31069" x="1817688" y="3811588"/>
          <p14:tracePt t="31077" x="1809750" y="3803650"/>
          <p14:tracePt t="31086" x="1801813" y="3795713"/>
          <p14:tracePt t="31094" x="1793875" y="3787775"/>
          <p14:tracePt t="31102" x="1785938" y="3779838"/>
          <p14:tracePt t="31109" x="1778000" y="3771900"/>
          <p14:tracePt t="31119" x="1762125" y="3756025"/>
          <p14:tracePt t="31125" x="1754188" y="3748088"/>
          <p14:tracePt t="31133" x="1738313" y="3740150"/>
          <p14:tracePt t="31149" x="1730375" y="3732213"/>
          <p14:tracePt t="31157" x="1722438" y="3724275"/>
          <p14:tracePt t="31166" x="1714500" y="3724275"/>
          <p14:tracePt t="31173" x="1714500" y="3716338"/>
          <p14:tracePt t="31182" x="1706563" y="3708400"/>
          <p14:tracePt t="31189" x="1698625" y="3700463"/>
          <p14:tracePt t="31199" x="1690688" y="3700463"/>
          <p14:tracePt t="31205" x="1690688" y="3692525"/>
          <p14:tracePt t="31213" x="1682750" y="3692525"/>
          <p14:tracePt t="31221" x="1674813" y="3684588"/>
          <p14:tracePt t="31229" x="1666875" y="3676650"/>
          <p14:tracePt t="31237" x="1651000" y="3676650"/>
          <p14:tracePt t="31245" x="1641475" y="3668713"/>
          <p14:tracePt t="31253" x="1633538" y="3668713"/>
          <p14:tracePt t="31261" x="1625600" y="3668713"/>
          <p14:tracePt t="31269" x="1609725" y="3660775"/>
          <p14:tracePt t="31277" x="1601788" y="3660775"/>
          <p14:tracePt t="31286" x="1585913" y="3660775"/>
          <p14:tracePt t="31293" x="1570038" y="3660775"/>
          <p14:tracePt t="31302" x="1554163" y="3660775"/>
          <p14:tracePt t="31309" x="1546225" y="3660775"/>
          <p14:tracePt t="31317" x="1538288" y="3660775"/>
          <p14:tracePt t="31333" x="1530350" y="3660775"/>
          <p14:tracePt t="31350" x="1522413" y="3660775"/>
          <p14:tracePt t="31365" x="1514475" y="3660775"/>
          <p14:tracePt t="31373" x="1506538" y="3660775"/>
          <p14:tracePt t="31383" x="1490663" y="3668713"/>
          <p14:tracePt t="31389" x="1466850" y="3684588"/>
          <p14:tracePt t="31399" x="1450975" y="3692525"/>
          <p14:tracePt t="31405" x="1435100" y="3708400"/>
          <p14:tracePt t="31413" x="1419225" y="3716338"/>
          <p14:tracePt t="31421" x="1395413" y="3740150"/>
          <p14:tracePt t="31429" x="1387475" y="3740150"/>
          <p14:tracePt t="31437" x="1371600" y="3756025"/>
          <p14:tracePt t="31453" x="1363663" y="3763963"/>
          <p14:tracePt t="31461" x="1355725" y="3771900"/>
          <p14:tracePt t="31469" x="1347788" y="3779838"/>
          <p14:tracePt t="31486" x="1347788" y="3787775"/>
          <p14:tracePt t="31493" x="1339850" y="3795713"/>
          <p14:tracePt t="31509" x="1339850" y="3803650"/>
          <p14:tracePt t="31518" x="1339850" y="3819525"/>
          <p14:tracePt t="31533" x="1331913" y="3835400"/>
          <p14:tracePt t="31541" x="1331913" y="3843338"/>
          <p14:tracePt t="31549" x="1331913" y="3851275"/>
          <p14:tracePt t="31557" x="1331913" y="3867150"/>
          <p14:tracePt t="31566" x="1331913" y="3875088"/>
          <p14:tracePt t="31572" x="1331913" y="3883025"/>
          <p14:tracePt t="31581" x="1331913" y="3898900"/>
          <p14:tracePt t="31589" x="1331913" y="3906838"/>
          <p14:tracePt t="31597" x="1331913" y="3922713"/>
          <p14:tracePt t="31605" x="1331913" y="3930650"/>
          <p14:tracePt t="31613" x="1339850" y="3948113"/>
          <p14:tracePt t="31621" x="1347788" y="3971925"/>
          <p14:tracePt t="31629" x="1347788" y="3995738"/>
          <p14:tracePt t="31637" x="1363663" y="4003675"/>
          <p14:tracePt t="31645" x="1363663" y="4011613"/>
          <p14:tracePt t="31653" x="1379538" y="4019550"/>
          <p14:tracePt t="31661" x="1395413" y="4051300"/>
          <p14:tracePt t="31669" x="1419225" y="4059238"/>
          <p14:tracePt t="31677" x="1435100" y="4083050"/>
          <p14:tracePt t="31686" x="1443038" y="4083050"/>
          <p14:tracePt t="31693" x="1458913" y="4098925"/>
          <p14:tracePt t="31702" x="1474788" y="4106863"/>
          <p14:tracePt t="31709" x="1498600" y="4122738"/>
          <p14:tracePt t="31719" x="1506538" y="4122738"/>
          <p14:tracePt t="31725" x="1522413" y="4122738"/>
          <p14:tracePt t="31733" x="1522413" y="4130675"/>
          <p14:tracePt t="31742" x="1530350" y="4138613"/>
          <p14:tracePt t="31749" x="1538288" y="4138613"/>
          <p14:tracePt t="31757" x="1546225" y="4138613"/>
          <p14:tracePt t="31766" x="1562100" y="4146550"/>
          <p14:tracePt t="31773" x="1577975" y="4154488"/>
          <p14:tracePt t="31783" x="1593850" y="4154488"/>
          <p14:tracePt t="31789" x="1617663" y="4154488"/>
          <p14:tracePt t="31798" x="1658938" y="4154488"/>
          <p14:tracePt t="31805" x="1682750" y="4154488"/>
          <p14:tracePt t="31813" x="1706563" y="4154488"/>
          <p14:tracePt t="31821" x="1730375" y="4154488"/>
          <p14:tracePt t="31829" x="1738313" y="4154488"/>
          <p14:tracePt t="31845" x="1746250" y="4154488"/>
          <p14:tracePt t="31853" x="1754188" y="4138613"/>
          <p14:tracePt t="31861" x="1754188" y="4122738"/>
          <p14:tracePt t="31870" x="1762125" y="4106863"/>
          <p14:tracePt t="31877" x="1762125" y="4083050"/>
          <p14:tracePt t="31886" x="1762125" y="4059238"/>
          <p14:tracePt t="31893" x="1762125" y="4027488"/>
          <p14:tracePt t="31902" x="1762125" y="3995738"/>
          <p14:tracePt t="31909" x="1762125" y="3956050"/>
          <p14:tracePt t="31917" x="1762125" y="3906838"/>
          <p14:tracePt t="31925" x="1762125" y="3883025"/>
          <p14:tracePt t="31933" x="1762125" y="3859213"/>
          <p14:tracePt t="31941" x="1754188" y="3835400"/>
          <p14:tracePt t="31950" x="1746250" y="3819525"/>
          <p14:tracePt t="31957" x="1738313" y="3795713"/>
          <p14:tracePt t="31966" x="1730375" y="3787775"/>
          <p14:tracePt t="31973" x="1714500" y="3771900"/>
          <p14:tracePt t="31983" x="1714500" y="3756025"/>
          <p14:tracePt t="31989" x="1706563" y="3748088"/>
          <p14:tracePt t="31997" x="1698625" y="3740150"/>
          <p14:tracePt t="32005" x="1690688" y="3732213"/>
          <p14:tracePt t="32013" x="1682750" y="3732213"/>
          <p14:tracePt t="32021" x="1674813" y="3724275"/>
          <p14:tracePt t="32037" x="1666875" y="3724275"/>
          <p14:tracePt t="32045" x="1658938" y="3716338"/>
          <p14:tracePt t="32061" x="1651000" y="3716338"/>
          <p14:tracePt t="32086" x="1641475" y="3716338"/>
          <p14:tracePt t="32149" x="1633538" y="3716338"/>
          <p14:tracePt t="32157" x="1617663" y="3716338"/>
          <p14:tracePt t="32165" x="1601788" y="3732213"/>
          <p14:tracePt t="32173" x="1585913" y="3740150"/>
          <p14:tracePt t="32181" x="1562100" y="3771900"/>
          <p14:tracePt t="32189" x="1546225" y="3787775"/>
          <p14:tracePt t="32197" x="1506538" y="3827463"/>
          <p14:tracePt t="32205" x="1482725" y="3851275"/>
          <p14:tracePt t="32213" x="1466850" y="3875088"/>
          <p14:tracePt t="32221" x="1443038" y="3906838"/>
          <p14:tracePt t="32229" x="1419225" y="3948113"/>
          <p14:tracePt t="32237" x="1411288" y="3979863"/>
          <p14:tracePt t="32245" x="1395413" y="4027488"/>
          <p14:tracePt t="32253" x="1395413" y="4067175"/>
          <p14:tracePt t="32261" x="1387475" y="4090988"/>
          <p14:tracePt t="32270" x="1387475" y="4106863"/>
          <p14:tracePt t="32277" x="1387475" y="4138613"/>
          <p14:tracePt t="32286" x="1387475" y="4170363"/>
          <p14:tracePt t="32293" x="1387475" y="4202113"/>
          <p14:tracePt t="32301" x="1387475" y="4241800"/>
          <p14:tracePt t="32309" x="1395413" y="4257675"/>
          <p14:tracePt t="32318" x="1403350" y="4273550"/>
          <p14:tracePt t="32325" x="1411288" y="4281488"/>
          <p14:tracePt t="32357" x="1419225" y="4281488"/>
          <p14:tracePt t="32366" x="1427163" y="4281488"/>
          <p14:tracePt t="32373" x="1435100" y="4281488"/>
          <p14:tracePt t="32381" x="1450975" y="4281488"/>
          <p14:tracePt t="32389" x="1458913" y="4273550"/>
          <p14:tracePt t="32397" x="1474788" y="4257675"/>
          <p14:tracePt t="32405" x="1498600" y="4241800"/>
          <p14:tracePt t="32413" x="1522413" y="4233863"/>
          <p14:tracePt t="32421" x="1546225" y="4210050"/>
          <p14:tracePt t="32429" x="1562100" y="4202113"/>
          <p14:tracePt t="32437" x="1577975" y="4186238"/>
          <p14:tracePt t="32445" x="1601788" y="4154488"/>
          <p14:tracePt t="32454" x="1609725" y="4146550"/>
          <p14:tracePt t="32461" x="1617663" y="4130675"/>
          <p14:tracePt t="32470" x="1617663" y="4114800"/>
          <p14:tracePt t="32477" x="1625600" y="4098925"/>
          <p14:tracePt t="32502" x="1625600" y="4075113"/>
          <p14:tracePt t="32509" x="1625600" y="4043363"/>
          <p14:tracePt t="32517" x="1625600" y="4011613"/>
          <p14:tracePt t="32525" x="1625600" y="3971925"/>
          <p14:tracePt t="32534" x="1625600" y="3938588"/>
          <p14:tracePt t="32541" x="1617663" y="3914775"/>
          <p14:tracePt t="32550" x="1617663" y="3883025"/>
          <p14:tracePt t="32557" x="1609725" y="3875088"/>
          <p14:tracePt t="32567" x="1601788" y="3859213"/>
          <p14:tracePt t="32573" x="1601788" y="3851275"/>
          <p14:tracePt t="32581" x="1601788" y="3843338"/>
          <p14:tracePt t="32605" x="1593850" y="3843338"/>
          <p14:tracePt t="32677" x="1585913" y="3843338"/>
          <p14:tracePt t="32685" x="1577975" y="3851275"/>
          <p14:tracePt t="32693" x="1570038" y="3859213"/>
          <p14:tracePt t="32701" x="1562100" y="3875088"/>
          <p14:tracePt t="32709" x="1554163" y="3883025"/>
          <p14:tracePt t="32718" x="1554163" y="3906838"/>
          <p14:tracePt t="32725" x="1538288" y="3938588"/>
          <p14:tracePt t="32734" x="1538288" y="3963988"/>
          <p14:tracePt t="32741" x="1530350" y="3987800"/>
          <p14:tracePt t="32751" x="1530350" y="4019550"/>
          <p14:tracePt t="32757" x="1530350" y="4035425"/>
          <p14:tracePt t="32767" x="1530350" y="4059238"/>
          <p14:tracePt t="32773" x="1530350" y="4075113"/>
          <p14:tracePt t="32781" x="1538288" y="4098925"/>
          <p14:tracePt t="32789" x="1546225" y="4098925"/>
          <p14:tracePt t="32797" x="1554163" y="4106863"/>
          <p14:tracePt t="32805" x="1562100" y="4122738"/>
          <p14:tracePt t="32821" x="1570038" y="4122738"/>
          <p14:tracePt t="33005" x="1577975" y="4122738"/>
          <p14:tracePt t="33013" x="1585913" y="4114800"/>
          <p14:tracePt t="33021" x="1609725" y="4098925"/>
          <p14:tracePt t="33045" x="1617663" y="4098925"/>
          <p14:tracePt t="33054" x="1658938" y="4090988"/>
          <p14:tracePt t="33061" x="1690688" y="4090988"/>
          <p14:tracePt t="33070" x="1722438" y="4090988"/>
          <p14:tracePt t="33077" x="1770063" y="4090988"/>
          <p14:tracePt t="33086" x="1793875" y="4090988"/>
          <p14:tracePt t="33093" x="1817688" y="4090988"/>
          <p14:tracePt t="33101" x="1841500" y="4083050"/>
          <p14:tracePt t="33109" x="1857375" y="4083050"/>
          <p14:tracePt t="33117" x="1865313" y="4083050"/>
          <p14:tracePt t="33135" x="1873250" y="4075113"/>
          <p14:tracePt t="33141" x="1881188" y="4075113"/>
          <p14:tracePt t="33157" x="1889125" y="4075113"/>
          <p14:tracePt t="33166" x="1897063" y="4067175"/>
          <p14:tracePt t="33181" x="1905000" y="4059238"/>
          <p14:tracePt t="33197" x="1912938" y="4059238"/>
          <p14:tracePt t="33205" x="1920875" y="4059238"/>
          <p14:tracePt t="33213" x="1928813" y="4051300"/>
          <p14:tracePt t="33221" x="1944688" y="4051300"/>
          <p14:tracePt t="33229" x="1960563" y="4051300"/>
          <p14:tracePt t="33238" x="1992313" y="4051300"/>
          <p14:tracePt t="33245" x="2041525" y="4051300"/>
          <p14:tracePt t="33254" x="2112963" y="4051300"/>
          <p14:tracePt t="33261" x="2184400" y="4051300"/>
          <p14:tracePt t="33269" x="2239963" y="4051300"/>
          <p14:tracePt t="33277" x="2303463" y="4051300"/>
          <p14:tracePt t="33317" x="2311400" y="4051300"/>
          <p14:tracePt t="33373" x="2327275" y="4043363"/>
          <p14:tracePt t="33389" x="2335213" y="4035425"/>
          <p14:tracePt t="33397" x="2343150" y="4035425"/>
          <p14:tracePt t="33405" x="2351088" y="4035425"/>
          <p14:tracePt t="33421" x="2351088" y="4027488"/>
          <p14:tracePt t="33436" x="2359025" y="4027488"/>
          <p14:tracePt t="33453" x="2366963" y="4019550"/>
          <p14:tracePt t="33461" x="2384425" y="4011613"/>
          <p14:tracePt t="33469" x="2400300" y="4011613"/>
          <p14:tracePt t="33477" x="2408238" y="4003675"/>
          <p14:tracePt t="33485" x="2408238" y="3995738"/>
          <p14:tracePt t="33493" x="2424113" y="3987800"/>
          <p14:tracePt t="33509" x="2424113" y="3971925"/>
          <p14:tracePt t="33517" x="2432050" y="3971925"/>
          <p14:tracePt t="33525" x="2432050" y="3963988"/>
          <p14:tracePt t="33535" x="2439988" y="3956050"/>
          <p14:tracePt t="33541" x="2439988" y="3948113"/>
          <p14:tracePt t="33551" x="2447925" y="3948113"/>
          <p14:tracePt t="33589" x="2447925" y="3938588"/>
          <p14:tracePt t="33597" x="2455863" y="3930650"/>
          <p14:tracePt t="33605" x="2455863" y="3922713"/>
          <p14:tracePt t="33613" x="2455863" y="3906838"/>
          <p14:tracePt t="33622" x="2463800" y="3898900"/>
          <p14:tracePt t="33629" x="2463800" y="3890963"/>
          <p14:tracePt t="33638" x="2463800" y="3875088"/>
          <p14:tracePt t="33645" x="2463800" y="3859213"/>
          <p14:tracePt t="33653" x="2463800" y="3851275"/>
          <p14:tracePt t="33661" x="2463800" y="3843338"/>
          <p14:tracePt t="33670" x="2463800" y="3827463"/>
          <p14:tracePt t="33685" x="2463800" y="3819525"/>
          <p14:tracePt t="33701" x="2463800" y="3811588"/>
          <p14:tracePt t="33797" x="2455863" y="3811588"/>
          <p14:tracePt t="33805" x="2447925" y="3811588"/>
          <p14:tracePt t="33821" x="2432050" y="3811588"/>
          <p14:tracePt t="33830" x="2432050" y="3819525"/>
          <p14:tracePt t="33838" x="2416175" y="3827463"/>
          <p14:tracePt t="33845" x="2416175" y="3835400"/>
          <p14:tracePt t="33854" x="2408238" y="3851275"/>
          <p14:tracePt t="33861" x="2400300" y="3867150"/>
          <p14:tracePt t="33869" x="2384425" y="3883025"/>
          <p14:tracePt t="33877" x="2384425" y="3898900"/>
          <p14:tracePt t="33887" x="2384425" y="3906838"/>
          <p14:tracePt t="33893" x="2374900" y="3922713"/>
          <p14:tracePt t="33902" x="2374900" y="3938588"/>
          <p14:tracePt t="33909" x="2374900" y="3948113"/>
          <p14:tracePt t="33918" x="2374900" y="3971925"/>
          <p14:tracePt t="33925" x="2374900" y="3987800"/>
          <p14:tracePt t="33935" x="2374900" y="4003675"/>
          <p14:tracePt t="33941" x="2374900" y="4019550"/>
          <p14:tracePt t="33949" x="2374900" y="4035425"/>
          <p14:tracePt t="33957" x="2374900" y="4051300"/>
          <p14:tracePt t="33965" x="2384425" y="4067175"/>
          <p14:tracePt t="33973" x="2392363" y="4067175"/>
          <p14:tracePt t="33981" x="2392363" y="4075113"/>
          <p14:tracePt t="33998" x="2392363" y="4083050"/>
          <p14:tracePt t="34021" x="2400300" y="4083050"/>
          <p14:tracePt t="34029" x="2408238" y="4083050"/>
          <p14:tracePt t="34038" x="2416175" y="4083050"/>
          <p14:tracePt t="34045" x="2432050" y="4083050"/>
          <p14:tracePt t="34053" x="2447925" y="4083050"/>
          <p14:tracePt t="34061" x="2455863" y="4083050"/>
          <p14:tracePt t="34069" x="2471738" y="4083050"/>
          <p14:tracePt t="34077" x="2479675" y="4083050"/>
          <p14:tracePt t="34086" x="2487613" y="4067175"/>
          <p14:tracePt t="34093" x="2495550" y="4059238"/>
          <p14:tracePt t="34102" x="2495550" y="4043363"/>
          <p14:tracePt t="34109" x="2503488" y="4035425"/>
          <p14:tracePt t="34119" x="2503488" y="4019550"/>
          <p14:tracePt t="34125" x="2511425" y="3995738"/>
          <p14:tracePt t="34134" x="2511425" y="3979863"/>
          <p14:tracePt t="34141" x="2511425" y="3938588"/>
          <p14:tracePt t="34149" x="2511425" y="3922713"/>
          <p14:tracePt t="34157" x="2495550" y="3898900"/>
          <p14:tracePt t="34165" x="2495550" y="3883025"/>
          <p14:tracePt t="34173" x="2487613" y="3875088"/>
          <p14:tracePt t="34181" x="2479675" y="3851275"/>
          <p14:tracePt t="34205" x="2471738" y="3843338"/>
          <p14:tracePt t="34222" x="2463800" y="3843338"/>
          <p14:tracePt t="34254" x="2455863" y="3843338"/>
          <p14:tracePt t="34277" x="2447925" y="3843338"/>
          <p14:tracePt t="34437" x="2447925" y="3851275"/>
          <p14:tracePt t="34445" x="2447925" y="3859213"/>
          <p14:tracePt t="34453" x="2447925" y="3867150"/>
          <p14:tracePt t="34461" x="2447925" y="3875088"/>
          <p14:tracePt t="34469" x="2447925" y="3883025"/>
          <p14:tracePt t="34477" x="2447925" y="3890963"/>
          <p14:tracePt t="34493" x="2447925" y="3898900"/>
          <p14:tracePt t="34509" x="2447925" y="3906838"/>
          <p14:tracePt t="34525" x="2447925" y="3914775"/>
          <p14:tracePt t="34557" x="2447925" y="3922713"/>
          <p14:tracePt t="34565" x="2447925" y="3930650"/>
          <p14:tracePt t="34573" x="2447925" y="3938588"/>
          <p14:tracePt t="34581" x="2447925" y="3948113"/>
          <p14:tracePt t="34589" x="2447925" y="3971925"/>
          <p14:tracePt t="34597" x="2447925" y="3995738"/>
          <p14:tracePt t="34606" x="2447925" y="4019550"/>
          <p14:tracePt t="34613" x="2447925" y="4035425"/>
          <p14:tracePt t="34622" x="2439988" y="4051300"/>
          <p14:tracePt t="34657" x="2439988" y="4059238"/>
          <p14:tracePt t="34669" x="2432050" y="4067175"/>
          <p14:tracePt t="34677" x="2424113" y="4067175"/>
          <p14:tracePt t="34686" x="2416175" y="4083050"/>
          <p14:tracePt t="34693" x="2408238" y="4090988"/>
          <p14:tracePt t="34703" x="2392363" y="4098925"/>
          <p14:tracePt t="34709" x="2374900" y="4106863"/>
          <p14:tracePt t="34719" x="2359025" y="4106863"/>
          <p14:tracePt t="34725" x="2343150" y="4106863"/>
          <p14:tracePt t="34733" x="2311400" y="4106863"/>
          <p14:tracePt t="34741" x="2287588" y="4106863"/>
          <p14:tracePt t="34749" x="2255838" y="4106863"/>
          <p14:tracePt t="34757" x="2232025" y="4098925"/>
          <p14:tracePt t="34765" x="2200275" y="4090988"/>
          <p14:tracePt t="34797" x="2176463" y="4083050"/>
          <p14:tracePt t="34806" x="2168525" y="4083050"/>
          <p14:tracePt t="34813" x="2160588" y="4075113"/>
          <p14:tracePt t="34981" x="2160588" y="4083050"/>
          <p14:tracePt t="34989" x="2160588" y="4090988"/>
          <p14:tracePt t="35006" x="2160588" y="4098925"/>
          <p14:tracePt t="35021" x="2160588" y="4106863"/>
          <p14:tracePt t="35045" x="2168525" y="4114800"/>
          <p14:tracePt t="35053" x="2176463" y="4122738"/>
          <p14:tracePt t="35157" x="2168525" y="4122738"/>
          <p14:tracePt t="35165" x="2144713" y="4106863"/>
          <p14:tracePt t="35173" x="2105025" y="4090988"/>
          <p14:tracePt t="35181" x="2081213" y="4090988"/>
          <p14:tracePt t="35190" x="2057400" y="4083050"/>
          <p14:tracePt t="35197" x="2017713" y="4067175"/>
          <p14:tracePt t="35206" x="1968500" y="4059238"/>
          <p14:tracePt t="35214" x="1920875" y="4043363"/>
          <p14:tracePt t="35223" x="1889125" y="4035425"/>
          <p14:tracePt t="35230" x="1873250" y="4035425"/>
          <p14:tracePt t="35238" x="1857375" y="4027488"/>
          <p14:tracePt t="35245" x="1849438" y="4019550"/>
          <p14:tracePt t="35253" x="1841500" y="4019550"/>
          <p14:tracePt t="35389" x="1841500" y="4035425"/>
          <p14:tracePt t="35397" x="1833563" y="4059238"/>
          <p14:tracePt t="35406" x="1833563" y="4075113"/>
          <p14:tracePt t="35413" x="1833563" y="4090988"/>
          <p14:tracePt t="35422" x="1841500" y="4122738"/>
          <p14:tracePt t="35430" x="1841500" y="4138613"/>
          <p14:tracePt t="35437" x="1857375" y="4154488"/>
          <p14:tracePt t="35446" x="1865313" y="4162425"/>
          <p14:tracePt t="35454" x="1889125" y="4178300"/>
          <p14:tracePt t="35460" x="1920875" y="4186238"/>
          <p14:tracePt t="35469" x="1936750" y="4186238"/>
          <p14:tracePt t="35477" x="1960563" y="4186238"/>
          <p14:tracePt t="35485" x="1992313" y="4186238"/>
          <p14:tracePt t="35493" x="2008188" y="4186238"/>
          <p14:tracePt t="35501" x="2033588" y="4178300"/>
          <p14:tracePt t="35509" x="2049463" y="4170363"/>
          <p14:tracePt t="35517" x="2065338" y="4170363"/>
          <p14:tracePt t="35525" x="2081213" y="4162425"/>
          <p14:tracePt t="35533" x="2097088" y="4154488"/>
          <p14:tracePt t="35541" x="2112963" y="4146550"/>
          <p14:tracePt t="35549" x="2120900" y="4130675"/>
          <p14:tracePt t="35557" x="2136775" y="4122738"/>
          <p14:tracePt t="35565" x="2136775" y="4114800"/>
          <p14:tracePt t="35573" x="2144713" y="4090988"/>
          <p14:tracePt t="35581" x="2152650" y="4075113"/>
          <p14:tracePt t="35591" x="2152650" y="4051300"/>
          <p14:tracePt t="35597" x="2152650" y="4035425"/>
          <p14:tracePt t="35606" x="2152650" y="4027488"/>
          <p14:tracePt t="35613" x="2160588" y="4003675"/>
          <p14:tracePt t="35622" x="2160588" y="3995738"/>
          <p14:tracePt t="35638" x="2160588" y="3979863"/>
          <p14:tracePt t="35646" x="2160588" y="3971925"/>
          <p14:tracePt t="35661" x="2160588" y="3956050"/>
          <p14:tracePt t="35670" x="2160588" y="3938588"/>
          <p14:tracePt t="35677" x="2160588" y="3922713"/>
          <p14:tracePt t="35686" x="2160588" y="3914775"/>
          <p14:tracePt t="35693" x="2152650" y="3898900"/>
          <p14:tracePt t="35701" x="2144713" y="3890963"/>
          <p14:tracePt t="35709" x="2144713" y="3883025"/>
          <p14:tracePt t="35717" x="2136775" y="3875088"/>
          <p14:tracePt t="35725" x="2136775" y="3867150"/>
          <p14:tracePt t="35733" x="2120900" y="3851275"/>
          <p14:tracePt t="35765" x="2112963" y="3851275"/>
          <p14:tracePt t="35773" x="2097088" y="3843338"/>
          <p14:tracePt t="35781" x="2081213" y="3835400"/>
          <p14:tracePt t="35790" x="2073275" y="3835400"/>
          <p14:tracePt t="35797" x="2057400" y="3835400"/>
          <p14:tracePt t="35806" x="2041525" y="3827463"/>
          <p14:tracePt t="35813" x="2017713" y="3827463"/>
          <p14:tracePt t="35822" x="2000250" y="3827463"/>
          <p14:tracePt t="35829" x="1992313" y="3827463"/>
          <p14:tracePt t="35839" x="1984375" y="3827463"/>
          <p14:tracePt t="35901" x="1976438" y="3835400"/>
          <p14:tracePt t="35941" x="1976438" y="3843338"/>
          <p14:tracePt t="35949" x="1976438" y="3859213"/>
          <p14:tracePt t="35957" x="1976438" y="3867150"/>
          <p14:tracePt t="35965" x="1976438" y="3875088"/>
          <p14:tracePt t="35974" x="1976438" y="3890963"/>
          <p14:tracePt t="35981" x="1976438" y="3914775"/>
          <p14:tracePt t="35990" x="1976438" y="3922713"/>
          <p14:tracePt t="35997" x="1984375" y="3930650"/>
          <p14:tracePt t="36006" x="1992313" y="3956050"/>
          <p14:tracePt t="36013" x="2000250" y="3963988"/>
          <p14:tracePt t="36021" x="2017713" y="3979863"/>
          <p14:tracePt t="36029" x="2033588" y="3995738"/>
          <p14:tracePt t="36038" x="2049463" y="4011613"/>
          <p14:tracePt t="36045" x="2065338" y="4019550"/>
          <p14:tracePt t="36054" x="2081213" y="4027488"/>
          <p14:tracePt t="36061" x="2097088" y="4035425"/>
          <p14:tracePt t="36071" x="2112963" y="4043363"/>
          <p14:tracePt t="36077" x="2120900" y="4043363"/>
          <p14:tracePt t="36087" x="2128838" y="4043363"/>
          <p14:tracePt t="36093" x="2144713" y="4043363"/>
          <p14:tracePt t="36101" x="2152650" y="4035425"/>
          <p14:tracePt t="36109" x="2168525" y="4019550"/>
          <p14:tracePt t="36117" x="2176463" y="4011613"/>
          <p14:tracePt t="36125" x="2184400" y="3987800"/>
          <p14:tracePt t="36133" x="2192338" y="3971925"/>
          <p14:tracePt t="36141" x="2200275" y="3948113"/>
          <p14:tracePt t="36149" x="2200275" y="3906838"/>
          <p14:tracePt t="36158" x="2200275" y="3859213"/>
          <p14:tracePt t="36165" x="2200275" y="3835400"/>
          <p14:tracePt t="36197" x="2200275" y="3811588"/>
          <p14:tracePt t="36205" x="2192338" y="3795713"/>
          <p14:tracePt t="36213" x="2184400" y="3787775"/>
          <p14:tracePt t="36221" x="2176463" y="3779838"/>
          <p14:tracePt t="36229" x="2168525" y="3771900"/>
          <p14:tracePt t="36238" x="2152650" y="3771900"/>
          <p14:tracePt t="36245" x="2136775" y="3763963"/>
          <p14:tracePt t="36254" x="2120900" y="3763963"/>
          <p14:tracePt t="36261" x="2105025" y="3756025"/>
          <p14:tracePt t="36271" x="2081213" y="3756025"/>
          <p14:tracePt t="36277" x="2057400" y="3756025"/>
          <p14:tracePt t="36285" x="2025650" y="3756025"/>
          <p14:tracePt t="36293" x="2008188" y="3763963"/>
          <p14:tracePt t="36301" x="1976438" y="3763963"/>
          <p14:tracePt t="36309" x="1968500" y="3779838"/>
          <p14:tracePt t="36317" x="1960563" y="3787775"/>
          <p14:tracePt t="36325" x="1944688" y="3803650"/>
          <p14:tracePt t="36333" x="1936750" y="3819525"/>
          <p14:tracePt t="36341" x="1928813" y="3843338"/>
          <p14:tracePt t="36349" x="1912938" y="3867150"/>
          <p14:tracePt t="36365" x="1905000" y="3914775"/>
          <p14:tracePt t="36374" x="1897063" y="3948113"/>
          <p14:tracePt t="36381" x="1897063" y="3987800"/>
          <p14:tracePt t="36390" x="1889125" y="4027488"/>
          <p14:tracePt t="36397" x="1889125" y="4075113"/>
          <p14:tracePt t="36406" x="1889125" y="4122738"/>
          <p14:tracePt t="36413" x="1889125" y="4154488"/>
          <p14:tracePt t="36421" x="1889125" y="4202113"/>
          <p14:tracePt t="36429" x="1889125" y="4233863"/>
          <p14:tracePt t="36437" x="1889125" y="4265613"/>
          <p14:tracePt t="36445" x="1912938" y="4306888"/>
          <p14:tracePt t="36454" x="1920875" y="4322763"/>
          <p14:tracePt t="36461" x="1952625" y="4346575"/>
          <p14:tracePt t="36471" x="1976438" y="4354513"/>
          <p14:tracePt t="36477" x="2000250" y="4354513"/>
          <p14:tracePt t="36485" x="2017713" y="4354513"/>
          <p14:tracePt t="36493" x="2041525" y="4354513"/>
          <p14:tracePt t="36501" x="2073275" y="4330700"/>
          <p14:tracePt t="36509" x="2097088" y="4306888"/>
          <p14:tracePt t="36517" x="2105025" y="4291013"/>
          <p14:tracePt t="36525" x="2112963" y="4249738"/>
          <p14:tracePt t="36533" x="2112963" y="4217988"/>
          <p14:tracePt t="36541" x="2112963" y="4186238"/>
          <p14:tracePt t="36549" x="2112963" y="4154488"/>
          <p14:tracePt t="36558" x="2112963" y="4106863"/>
          <p14:tracePt t="36565" x="2105025" y="4083050"/>
          <p14:tracePt t="36574" x="2089150" y="4067175"/>
          <p14:tracePt t="36581" x="2089150" y="4051300"/>
          <p14:tracePt t="36590" x="2073275" y="4035425"/>
          <p14:tracePt t="36597" x="2065338" y="4027488"/>
          <p14:tracePt t="36821" x="2065338" y="4035425"/>
          <p14:tracePt t="36829" x="2065338" y="4051300"/>
          <p14:tracePt t="36837" x="2073275" y="4059238"/>
          <p14:tracePt t="36845" x="2081213" y="4075113"/>
          <p14:tracePt t="36853" x="2081213" y="4090988"/>
          <p14:tracePt t="36861" x="2112963" y="4122738"/>
          <p14:tracePt t="36870" x="2152650" y="4154488"/>
          <p14:tracePt t="36885" x="2200275" y="4194175"/>
          <p14:tracePt t="36893" x="2247900" y="4217988"/>
          <p14:tracePt t="36901" x="2263775" y="4225925"/>
          <p14:tracePt t="36909" x="2287588" y="4233863"/>
          <p14:tracePt t="36917" x="2335213" y="4249738"/>
          <p14:tracePt t="36925" x="2392363" y="4257675"/>
          <p14:tracePt t="36933" x="2455863" y="4265613"/>
          <p14:tracePt t="36941" x="2511425" y="4265613"/>
          <p14:tracePt t="36949" x="2582863" y="4265613"/>
          <p14:tracePt t="36957" x="2654300" y="4265613"/>
          <p14:tracePt t="36965" x="2733675" y="4265613"/>
          <p14:tracePt t="36974" x="2798763" y="4265613"/>
          <p14:tracePt t="36981" x="2814638" y="4265613"/>
          <p14:tracePt t="36989" x="2846388" y="4265613"/>
          <p14:tracePt t="36997" x="2878138" y="4249738"/>
          <p14:tracePt t="37005" x="2901950" y="4233863"/>
          <p14:tracePt t="37013" x="2917825" y="4233863"/>
          <p14:tracePt t="37021" x="2933700" y="4225925"/>
          <p14:tracePt t="37029" x="2949575" y="4210050"/>
          <p14:tracePt t="37037" x="2957513" y="4210050"/>
          <p14:tracePt t="37045" x="2965450" y="4194175"/>
          <p14:tracePt t="37054" x="2981325" y="4194175"/>
          <p14:tracePt t="37061" x="2989263" y="4178300"/>
          <p14:tracePt t="37101" x="3005138" y="4170363"/>
          <p14:tracePt t="37109" x="3013075" y="4162425"/>
          <p14:tracePt t="37117" x="3036888" y="4154488"/>
          <p14:tracePt t="37125" x="3052763" y="4130675"/>
          <p14:tracePt t="37133" x="3076575" y="4122738"/>
          <p14:tracePt t="37142" x="3100388" y="4106863"/>
          <p14:tracePt t="37149" x="3117850" y="4098925"/>
          <p14:tracePt t="37157" x="3141663" y="4098925"/>
          <p14:tracePt t="37164" x="3165475" y="4090988"/>
          <p14:tracePt t="37174" x="3205163" y="4083050"/>
          <p14:tracePt t="37181" x="3236913" y="4083050"/>
          <p14:tracePt t="37189" x="3236913" y="4075113"/>
          <p14:tracePt t="37197" x="3252788" y="4075113"/>
          <p14:tracePt t="37205" x="3260725" y="4075113"/>
          <p14:tracePt t="37253" x="3268663" y="4075113"/>
          <p14:tracePt t="37261" x="3300413" y="4075113"/>
          <p14:tracePt t="37270" x="3308350" y="4075113"/>
          <p14:tracePt t="37277" x="3332163" y="4075113"/>
          <p14:tracePt t="37285" x="3355975" y="4075113"/>
          <p14:tracePt t="37293" x="3379788" y="4067175"/>
          <p14:tracePt t="37301" x="3403600" y="4067175"/>
          <p14:tracePt t="37309" x="3443288" y="4059238"/>
          <p14:tracePt t="37317" x="3484563" y="4059238"/>
          <p14:tracePt t="37325" x="3524250" y="4059238"/>
          <p14:tracePt t="37333" x="3579813" y="4051300"/>
          <p14:tracePt t="37342" x="3627438" y="4051300"/>
          <p14:tracePt t="37349" x="3675063" y="4051300"/>
          <p14:tracePt t="37358" x="3722688" y="4051300"/>
          <p14:tracePt t="37365" x="3754438" y="4043363"/>
          <p14:tracePt t="37374" x="3762375" y="4043363"/>
          <p14:tracePt t="37453" x="3762375" y="4027488"/>
          <p14:tracePt t="37461" x="3762375" y="4019550"/>
          <p14:tracePt t="37470" x="3762375" y="4003675"/>
          <p14:tracePt t="37485" x="3762375" y="3987800"/>
          <p14:tracePt t="37501" x="3762375" y="3979863"/>
          <p14:tracePt t="37509" x="3762375" y="3971925"/>
          <p14:tracePt t="37517" x="3762375" y="3963988"/>
          <p14:tracePt t="37526" x="3762375" y="3948113"/>
          <p14:tracePt t="37533" x="3754438" y="3930650"/>
          <p14:tracePt t="37542" x="3754438" y="3914775"/>
          <p14:tracePt t="37558" x="3754438" y="3906838"/>
          <p14:tracePt t="37565" x="3746500" y="3890963"/>
          <p14:tracePt t="37573" x="3738563" y="3883025"/>
          <p14:tracePt t="37581" x="3730625" y="3875088"/>
          <p14:tracePt t="37589" x="3722688" y="3859213"/>
          <p14:tracePt t="37597" x="3714750" y="3851275"/>
          <p14:tracePt t="37606" x="3698875" y="3835400"/>
          <p14:tracePt t="37613" x="3690938" y="3811588"/>
          <p14:tracePt t="37622" x="3675063" y="3803650"/>
          <p14:tracePt t="37629" x="3667125" y="3787775"/>
          <p14:tracePt t="37639" x="3659188" y="3771900"/>
          <p14:tracePt t="37645" x="3651250" y="3763963"/>
          <p14:tracePt t="37653" x="3635375" y="3748088"/>
          <p14:tracePt t="37661" x="3627438" y="3740150"/>
          <p14:tracePt t="37669" x="3611563" y="3724275"/>
          <p14:tracePt t="37677" x="3595688" y="3724275"/>
          <p14:tracePt t="37685" x="3587750" y="3708400"/>
          <p14:tracePt t="37693" x="3579813" y="3708400"/>
          <p14:tracePt t="37701" x="3571875" y="3700463"/>
          <p14:tracePt t="37709" x="3556000" y="3700463"/>
          <p14:tracePt t="37717" x="3556000" y="3692525"/>
          <p14:tracePt t="37726" x="3548063" y="3692525"/>
          <p14:tracePt t="37733" x="3532188" y="3684588"/>
          <p14:tracePt t="37742" x="3524250" y="3684588"/>
          <p14:tracePt t="37749" x="3516313" y="3684588"/>
          <p14:tracePt t="37758" x="3508375" y="3684588"/>
          <p14:tracePt t="37773" x="3492500" y="3676650"/>
          <p14:tracePt t="37781" x="3484563" y="3676650"/>
          <p14:tracePt t="37789" x="3467100" y="3676650"/>
          <p14:tracePt t="37797" x="3459163" y="3676650"/>
          <p14:tracePt t="37806" x="3435350" y="3676650"/>
          <p14:tracePt t="37813" x="3419475" y="3676650"/>
          <p14:tracePt t="37822" x="3411538" y="3676650"/>
          <p14:tracePt t="37829" x="3395663" y="3676650"/>
          <p14:tracePt t="37839" x="3387725" y="3676650"/>
          <p14:tracePt t="37845" x="3363913" y="3676650"/>
          <p14:tracePt t="37853" x="3348038" y="3676650"/>
          <p14:tracePt t="37861" x="3332163" y="3676650"/>
          <p14:tracePt t="37869" x="3316288" y="3684588"/>
          <p14:tracePt t="37877" x="3308350" y="3692525"/>
          <p14:tracePt t="37886" x="3284538" y="3700463"/>
          <p14:tracePt t="37901" x="3276600" y="3708400"/>
          <p14:tracePt t="37910" x="3268663" y="3708400"/>
          <p14:tracePt t="37917" x="3260725" y="3716338"/>
          <p14:tracePt t="37933" x="3252788" y="3724275"/>
          <p14:tracePt t="37942" x="3252788" y="3732213"/>
          <p14:tracePt t="37949" x="3244850" y="3740150"/>
          <p14:tracePt t="37958" x="3244850" y="3748088"/>
          <p14:tracePt t="37965" x="3236913" y="3756025"/>
          <p14:tracePt t="37975" x="3236913" y="3779838"/>
          <p14:tracePt t="37981" x="3236913" y="3787775"/>
          <p14:tracePt t="37989" x="3228975" y="3795713"/>
          <p14:tracePt t="37997" x="3228975" y="3811588"/>
          <p14:tracePt t="38005" x="3221038" y="3835400"/>
          <p14:tracePt t="38013" x="3221038" y="3843338"/>
          <p14:tracePt t="38023" x="3221038" y="3859213"/>
          <p14:tracePt t="38029" x="3221038" y="3867150"/>
          <p14:tracePt t="38039" x="3221038" y="3875088"/>
          <p14:tracePt t="38045" x="3221038" y="3890963"/>
          <p14:tracePt t="38054" x="3221038" y="3898900"/>
          <p14:tracePt t="38061" x="3221038" y="3914775"/>
          <p14:tracePt t="38069" x="3221038" y="3930650"/>
          <p14:tracePt t="38085" x="3221038" y="3938588"/>
          <p14:tracePt t="38093" x="3221038" y="3948113"/>
          <p14:tracePt t="38101" x="3228975" y="3963988"/>
          <p14:tracePt t="38109" x="3228975" y="3979863"/>
          <p14:tracePt t="38117" x="3236913" y="3987800"/>
          <p14:tracePt t="38126" x="3244850" y="3995738"/>
          <p14:tracePt t="38133" x="3244850" y="4003675"/>
          <p14:tracePt t="38142" x="3252788" y="4011613"/>
          <p14:tracePt t="38158" x="3260725" y="4019550"/>
          <p14:tracePt t="38173" x="3268663" y="4027488"/>
          <p14:tracePt t="38181" x="3268663" y="4035425"/>
          <p14:tracePt t="38190" x="3284538" y="4043363"/>
          <p14:tracePt t="38197" x="3284538" y="4051300"/>
          <p14:tracePt t="38206" x="3292475" y="4059238"/>
          <p14:tracePt t="38223" x="3300413" y="4059238"/>
          <p14:tracePt t="38229" x="3308350" y="4067175"/>
          <p14:tracePt t="38239" x="3308350" y="4075113"/>
          <p14:tracePt t="38245" x="3316288" y="4075113"/>
          <p14:tracePt t="38261" x="3324225" y="4075113"/>
          <p14:tracePt t="38277" x="3324225" y="4083050"/>
          <p14:tracePt t="38285" x="3340100" y="4083050"/>
          <p14:tracePt t="38301" x="3348038" y="4083050"/>
          <p14:tracePt t="38310" x="3355975" y="4083050"/>
          <p14:tracePt t="38317" x="3371850" y="4090988"/>
          <p14:tracePt t="38326" x="3379788" y="4090988"/>
          <p14:tracePt t="38333" x="3395663" y="4090988"/>
          <p14:tracePt t="38341" x="3411538" y="4090988"/>
          <p14:tracePt t="38349" x="3419475" y="4090988"/>
          <p14:tracePt t="38358" x="3435350" y="4090988"/>
          <p14:tracePt t="38365" x="3459163" y="4090988"/>
          <p14:tracePt t="38373" x="3467100" y="4090988"/>
          <p14:tracePt t="38381" x="3484563" y="4090988"/>
          <p14:tracePt t="38389" x="3492500" y="4090988"/>
          <p14:tracePt t="38397" x="3508375" y="4083050"/>
          <p14:tracePt t="38406" x="3516313" y="4083050"/>
          <p14:tracePt t="38413" x="3532188" y="4067175"/>
          <p14:tracePt t="38421" x="3548063" y="4067175"/>
          <p14:tracePt t="38428" x="3563938" y="4059238"/>
          <p14:tracePt t="38437" x="3571875" y="4051300"/>
          <p14:tracePt t="38445" x="3587750" y="4043363"/>
          <p14:tracePt t="38453" x="3603625" y="4035425"/>
          <p14:tracePt t="38469" x="3603625" y="4027488"/>
          <p14:tracePt t="38485" x="3611563" y="4019550"/>
          <p14:tracePt t="38492" x="3611563" y="4003675"/>
          <p14:tracePt t="38501" x="3611563" y="3987800"/>
          <p14:tracePt t="38509" x="3611563" y="3971925"/>
          <p14:tracePt t="38517" x="3611563" y="3948113"/>
          <p14:tracePt t="38526" x="3603625" y="3922713"/>
          <p14:tracePt t="38542" x="3603625" y="3914775"/>
          <p14:tracePt t="38549" x="3603625" y="3898900"/>
          <p14:tracePt t="38557" x="3587750" y="3883025"/>
          <p14:tracePt t="38565" x="3579813" y="3867150"/>
          <p14:tracePt t="38573" x="3563938" y="3851275"/>
          <p14:tracePt t="38581" x="3556000" y="3827463"/>
          <p14:tracePt t="38589" x="3540125" y="3827463"/>
          <p14:tracePt t="38597" x="3532188" y="3811588"/>
          <p14:tracePt t="38606" x="3524250" y="3803650"/>
          <p14:tracePt t="38613" x="3516313" y="3795713"/>
          <p14:tracePt t="38623" x="3508375" y="3787775"/>
          <p14:tracePt t="38637" x="3500438" y="3779838"/>
          <p14:tracePt t="38645" x="3484563" y="3779838"/>
          <p14:tracePt t="38653" x="3484563" y="3771900"/>
          <p14:tracePt t="38661" x="3467100" y="3771900"/>
          <p14:tracePt t="38669" x="3459163" y="3771900"/>
          <p14:tracePt t="38677" x="3443288" y="3771900"/>
          <p14:tracePt t="38693" x="3435350" y="3771900"/>
          <p14:tracePt t="38725" x="3427413" y="3771900"/>
          <p14:tracePt t="38741" x="3419475" y="3779838"/>
          <p14:tracePt t="38757" x="3411538" y="3787775"/>
          <p14:tracePt t="38781" x="3411538" y="3795713"/>
          <p14:tracePt t="38957" x="3411538" y="3811588"/>
          <p14:tracePt t="38965" x="3411538" y="3851275"/>
          <p14:tracePt t="38973" x="3411538" y="3859213"/>
          <p14:tracePt t="38981" x="3419475" y="3883025"/>
          <p14:tracePt t="38990" x="3435350" y="3906838"/>
          <p14:tracePt t="38997" x="3443288" y="3930650"/>
          <p14:tracePt t="39007" x="3459163" y="3956050"/>
          <p14:tracePt t="39013" x="3492500" y="3979863"/>
          <p14:tracePt t="39021" x="3516313" y="4011613"/>
          <p14:tracePt t="39037" x="3548063" y="4027488"/>
          <p14:tracePt t="39045" x="3563938" y="4035425"/>
          <p14:tracePt t="39053" x="3603625" y="4059238"/>
          <p14:tracePt t="39061" x="3651250" y="4075113"/>
          <p14:tracePt t="39069" x="3698875" y="4090988"/>
          <p14:tracePt t="39077" x="3738563" y="4098925"/>
          <p14:tracePt t="39085" x="3786188" y="4106863"/>
          <p14:tracePt t="39094" x="3843338" y="4114800"/>
          <p14:tracePt t="39101" x="3883025" y="4114800"/>
          <p14:tracePt t="39110" x="3938588" y="4114800"/>
          <p14:tracePt t="39117" x="3986213" y="4114800"/>
          <p14:tracePt t="39126" x="4025900" y="4114800"/>
          <p14:tracePt t="39133" x="4081463" y="4114800"/>
          <p14:tracePt t="39142" x="4113213" y="4114800"/>
          <p14:tracePt t="39149" x="4144963" y="4114800"/>
          <p14:tracePt t="39157" x="4168775" y="4114800"/>
          <p14:tracePt t="39165" x="4192588" y="4114800"/>
          <p14:tracePt t="39173" x="4225925" y="4114800"/>
          <p14:tracePt t="39181" x="4249738" y="4114800"/>
          <p14:tracePt t="39190" x="4281488" y="4106863"/>
          <p14:tracePt t="39197" x="4321175" y="4098925"/>
          <p14:tracePt t="39207" x="4368800" y="4083050"/>
          <p14:tracePt t="39213" x="4416425" y="4075113"/>
          <p14:tracePt t="39221" x="4464050" y="4059238"/>
          <p14:tracePt t="39229" x="4519613" y="4043363"/>
          <p14:tracePt t="39237" x="4567238" y="4027488"/>
          <p14:tracePt t="39245" x="4624388" y="4011613"/>
          <p14:tracePt t="39253" x="4656138" y="4011613"/>
          <p14:tracePt t="39261" x="4695825" y="3995738"/>
          <p14:tracePt t="39269" x="4751388" y="3979863"/>
          <p14:tracePt t="39277" x="4783138" y="3971925"/>
          <p14:tracePt t="39285" x="4830763" y="3963988"/>
          <p14:tracePt t="39294" x="4870450" y="3956050"/>
          <p14:tracePt t="39301" x="4894263" y="3956050"/>
          <p14:tracePt t="39310" x="4933950" y="3938588"/>
          <p14:tracePt t="39317" x="4951413" y="3938588"/>
          <p14:tracePt t="39327" x="4959350" y="3938588"/>
          <p14:tracePt t="39333" x="4967288" y="3938588"/>
          <p14:tracePt t="39342" x="4975225" y="3930650"/>
          <p14:tracePt t="39349" x="4983163" y="3930650"/>
          <p14:tracePt t="39357" x="4991100" y="3922713"/>
          <p14:tracePt t="39365" x="4999038" y="3922713"/>
          <p14:tracePt t="39421" x="5006975" y="3922713"/>
          <p14:tracePt t="39429" x="5006975" y="3914775"/>
          <p14:tracePt t="39493" x="5014913" y="3914775"/>
          <p14:tracePt t="39501" x="5022850" y="3906838"/>
          <p14:tracePt t="39510" x="5022850" y="3898900"/>
          <p14:tracePt t="39517" x="5030788" y="3898900"/>
          <p14:tracePt t="39526" x="5030788" y="3890963"/>
          <p14:tracePt t="39533" x="5030788" y="3883025"/>
          <p14:tracePt t="39542" x="5038725" y="3875088"/>
          <p14:tracePt t="39557" x="5038725" y="3867150"/>
          <p14:tracePt t="39581" x="5038725" y="3859213"/>
          <p14:tracePt t="39597" x="5038725" y="3851275"/>
          <p14:tracePt t="39606" x="5038725" y="3843338"/>
          <p14:tracePt t="39645" x="5038725" y="3835400"/>
          <p14:tracePt t="39653" x="5038725" y="3827463"/>
          <p14:tracePt t="39661" x="5038725" y="3811588"/>
          <p14:tracePt t="39669" x="5030788" y="3803650"/>
          <p14:tracePt t="39677" x="5022850" y="3787775"/>
          <p14:tracePt t="39685" x="5022850" y="3779838"/>
          <p14:tracePt t="39694" x="5014913" y="3771900"/>
          <p14:tracePt t="39701" x="5006975" y="3763963"/>
          <p14:tracePt t="39711" x="4999038" y="3756025"/>
          <p14:tracePt t="39717" x="4991100" y="3740150"/>
          <p14:tracePt t="39725" x="4983163" y="3740150"/>
          <p14:tracePt t="39733" x="4983163" y="3732213"/>
          <p14:tracePt t="39741" x="4975225" y="3724275"/>
          <p14:tracePt t="39749" x="4967288" y="3716338"/>
          <p14:tracePt t="39765" x="4959350" y="3716338"/>
          <p14:tracePt t="39774" x="4959350" y="3708400"/>
          <p14:tracePt t="39791" x="4951413" y="3708400"/>
          <p14:tracePt t="39797" x="4943475" y="3692525"/>
          <p14:tracePt t="39813" x="4933950" y="3692525"/>
          <p14:tracePt t="39821" x="4926013" y="3684588"/>
          <p14:tracePt t="39833" x="4918075" y="3684588"/>
          <p14:tracePt t="39841" x="4918075" y="3676650"/>
          <p14:tracePt t="39849" x="4910138" y="3676650"/>
          <p14:tracePt t="39857" x="4894263" y="3668713"/>
          <p14:tracePt t="39869" x="4878388" y="3668713"/>
          <p14:tracePt t="39878" x="4878388" y="3660775"/>
          <p14:tracePt t="39885" x="4870450" y="3660775"/>
          <p14:tracePt t="39901" x="4862513" y="3660775"/>
          <p14:tracePt t="39917" x="4846638" y="3660775"/>
          <p14:tracePt t="39925" x="4838700" y="3660775"/>
          <p14:tracePt t="39941" x="4830763" y="3660775"/>
          <p14:tracePt t="39949" x="4814888" y="3660775"/>
          <p14:tracePt t="39958" x="4806950" y="3660775"/>
          <p14:tracePt t="39965" x="4791075" y="3660775"/>
          <p14:tracePt t="39974" x="4767263" y="3660775"/>
          <p14:tracePt t="39981" x="4751388" y="3668713"/>
          <p14:tracePt t="39991" x="4743450" y="3668713"/>
          <p14:tracePt t="39997" x="4735513" y="3668713"/>
          <p14:tracePt t="40005" x="4719638" y="3676650"/>
          <p14:tracePt t="40013" x="4719638" y="3684588"/>
          <p14:tracePt t="40021" x="4711700" y="3684588"/>
          <p14:tracePt t="40029" x="4703763" y="3684588"/>
          <p14:tracePt t="40045" x="4703763" y="3692525"/>
          <p14:tracePt t="40061" x="4695825" y="3692525"/>
          <p14:tracePt t="40069" x="4695825" y="3700463"/>
          <p14:tracePt t="40077" x="4695825" y="3708400"/>
          <p14:tracePt t="40085" x="4687888" y="3716338"/>
          <p14:tracePt t="40094" x="4687888" y="3724275"/>
          <p14:tracePt t="40101" x="4687888" y="3732213"/>
          <p14:tracePt t="40111" x="4687888" y="3740150"/>
          <p14:tracePt t="40117" x="4679950" y="3748088"/>
          <p14:tracePt t="40125" x="4679950" y="3756025"/>
          <p14:tracePt t="40133" x="4672013" y="3763963"/>
          <p14:tracePt t="40142" x="4672013" y="3771900"/>
          <p14:tracePt t="40158" x="4672013" y="3779838"/>
          <p14:tracePt t="40165" x="4672013" y="3787775"/>
          <p14:tracePt t="40197" x="4672013" y="3795713"/>
          <p14:tracePt t="40205" x="4672013" y="3803650"/>
          <p14:tracePt t="40213" x="4672013" y="3811588"/>
          <p14:tracePt t="40221" x="4672013" y="3819525"/>
          <p14:tracePt t="40229" x="4672013" y="3827463"/>
          <p14:tracePt t="40237" x="4672013" y="3835400"/>
          <p14:tracePt t="40245" x="4672013" y="3843338"/>
          <p14:tracePt t="40253" x="4672013" y="3851275"/>
          <p14:tracePt t="40269" x="4672013" y="3859213"/>
          <p14:tracePt t="40285" x="4672013" y="3867150"/>
          <p14:tracePt t="40294" x="4672013" y="3883025"/>
          <p14:tracePt t="40309" x="4672013" y="3890963"/>
          <p14:tracePt t="40317" x="4672013" y="3898900"/>
          <p14:tracePt t="40325" x="4672013" y="3906838"/>
          <p14:tracePt t="40333" x="4672013" y="3914775"/>
          <p14:tracePt t="40341" x="4679950" y="3922713"/>
          <p14:tracePt t="40349" x="4679950" y="3930650"/>
          <p14:tracePt t="40365" x="4687888" y="3948113"/>
          <p14:tracePt t="40381" x="4687888" y="3956050"/>
          <p14:tracePt t="40389" x="4695825" y="3956050"/>
          <p14:tracePt t="40397" x="4703763" y="3971925"/>
          <p14:tracePt t="40413" x="4711700" y="3979863"/>
          <p14:tracePt t="40421" x="4711700" y="3987800"/>
          <p14:tracePt t="40429" x="4719638" y="3995738"/>
          <p14:tracePt t="40437" x="4727575" y="4003675"/>
          <p14:tracePt t="40445" x="4735513" y="4003675"/>
          <p14:tracePt t="40453" x="4735513" y="4011613"/>
          <p14:tracePt t="40462" x="4743450" y="4019550"/>
          <p14:tracePt t="40469" x="4751388" y="4019550"/>
          <p14:tracePt t="40478" x="4759325" y="4019550"/>
          <p14:tracePt t="40485" x="4759325" y="4027488"/>
          <p14:tracePt t="40494" x="4767263" y="4027488"/>
          <p14:tracePt t="40510" x="4775200" y="4027488"/>
          <p14:tracePt t="40517" x="4783138" y="4027488"/>
          <p14:tracePt t="40526" x="4783138" y="4035425"/>
          <p14:tracePt t="40533" x="4791075" y="4035425"/>
          <p14:tracePt t="40542" x="4799013" y="4035425"/>
          <p14:tracePt t="40549" x="4806950" y="4035425"/>
          <p14:tracePt t="40558" x="4822825" y="4043363"/>
          <p14:tracePt t="40575" x="4830763" y="4051300"/>
          <p14:tracePt t="40581" x="4846638" y="4051300"/>
          <p14:tracePt t="40589" x="4854575" y="4051300"/>
          <p14:tracePt t="40597" x="4870450" y="4051300"/>
          <p14:tracePt t="40605" x="4878388" y="4051300"/>
          <p14:tracePt t="40621" x="4886325" y="4051300"/>
          <p14:tracePt t="40629" x="4894263" y="4051300"/>
          <p14:tracePt t="40653" x="4902200" y="4051300"/>
          <p14:tracePt t="40669" x="4910138" y="4051300"/>
          <p14:tracePt t="40678" x="4918075" y="4051300"/>
          <p14:tracePt t="40685" x="4933950" y="4051300"/>
          <p14:tracePt t="40693" x="4943475" y="4043363"/>
          <p14:tracePt t="40701" x="4951413" y="4035425"/>
          <p14:tracePt t="40709" x="4967288" y="4035425"/>
          <p14:tracePt t="40717" x="4975225" y="4027488"/>
          <p14:tracePt t="40725" x="4983163" y="4019550"/>
          <p14:tracePt t="40733" x="4991100" y="4011613"/>
          <p14:tracePt t="40749" x="4999038" y="4003675"/>
          <p14:tracePt t="40759" x="4999038" y="3995738"/>
          <p14:tracePt t="40765" x="5006975" y="3979863"/>
          <p14:tracePt t="40773" x="5006975" y="3963988"/>
          <p14:tracePt t="40781" x="5006975" y="3948113"/>
          <p14:tracePt t="40789" x="5014913" y="3930650"/>
          <p14:tracePt t="40797" x="5014913" y="3914775"/>
          <p14:tracePt t="40829" x="5014913" y="3906838"/>
          <p14:tracePt t="40837" x="5014913" y="3898900"/>
          <p14:tracePt t="40846" x="5014913" y="3883025"/>
          <p14:tracePt t="40853" x="5014913" y="3875088"/>
          <p14:tracePt t="40862" x="5014913" y="3867150"/>
          <p14:tracePt t="40869" x="5006975" y="3859213"/>
          <p14:tracePt t="40878" x="5006975" y="3851275"/>
          <p14:tracePt t="40885" x="4991100" y="3843338"/>
          <p14:tracePt t="40917" x="4983163" y="3835400"/>
          <p14:tracePt t="40926" x="4975225" y="3827463"/>
          <p14:tracePt t="40933" x="4959350" y="3819525"/>
          <p14:tracePt t="40949" x="4951413" y="3819525"/>
          <p14:tracePt t="40959" x="4933950" y="3811588"/>
          <p14:tracePt t="40965" x="4926013" y="3803650"/>
          <p14:tracePt t="40973" x="4910138" y="3803650"/>
          <p14:tracePt t="40981" x="4894263" y="3803650"/>
          <p14:tracePt t="40989" x="4886325" y="3803650"/>
          <p14:tracePt t="41125" x="4894263" y="3811588"/>
          <p14:tracePt t="41133" x="4902200" y="3819525"/>
          <p14:tracePt t="41141" x="4910138" y="3835400"/>
          <p14:tracePt t="41149" x="4926013" y="3843338"/>
          <p14:tracePt t="41159" x="4951413" y="3851275"/>
          <p14:tracePt t="41173" x="4967288" y="3859213"/>
          <p14:tracePt t="41181" x="4991100" y="3867150"/>
          <p14:tracePt t="41189" x="5038725" y="3883025"/>
          <p14:tracePt t="41197" x="5102225" y="3898900"/>
          <p14:tracePt t="41205" x="5181600" y="3914775"/>
          <p14:tracePt t="41213" x="5253038" y="3922713"/>
          <p14:tracePt t="41221" x="5341938" y="3930650"/>
          <p14:tracePt t="41229" x="5429250" y="3938588"/>
          <p14:tracePt t="41237" x="5508625" y="3938588"/>
          <p14:tracePt t="41246" x="5572125" y="3938588"/>
          <p14:tracePt t="41253" x="5667375" y="3938588"/>
          <p14:tracePt t="41262" x="5764213" y="3938588"/>
          <p14:tracePt t="41270" x="5827713" y="3938588"/>
          <p14:tracePt t="41277" x="5922963" y="3938588"/>
          <p14:tracePt t="41285" x="6002338" y="3938588"/>
          <p14:tracePt t="41294" x="6083300" y="3938588"/>
          <p14:tracePt t="41301" x="6162675" y="3938588"/>
          <p14:tracePt t="41309" x="6242050" y="3938588"/>
          <p14:tracePt t="41317" x="6313488" y="3938588"/>
          <p14:tracePt t="41326" x="6392863" y="3938588"/>
          <p14:tracePt t="41333" x="6465888" y="3930650"/>
          <p14:tracePt t="41343" x="6521450" y="3930650"/>
          <p14:tracePt t="41349" x="6577013" y="3922713"/>
          <p14:tracePt t="41359" x="6624638" y="3914775"/>
          <p14:tracePt t="41365" x="6632575" y="3914775"/>
          <p14:tracePt t="41373" x="6640513" y="3906838"/>
          <p14:tracePt t="41381" x="6656388" y="3906838"/>
          <p14:tracePt t="41397" x="6664325" y="3898900"/>
          <p14:tracePt t="41405" x="6688138" y="3898900"/>
          <p14:tracePt t="41413" x="6696075" y="3890963"/>
          <p14:tracePt t="41429" x="6704013" y="3883025"/>
          <p14:tracePt t="41437" x="6711950" y="3883025"/>
          <p14:tracePt t="41446" x="6719888" y="3875088"/>
          <p14:tracePt t="41453" x="6727825" y="3867150"/>
          <p14:tracePt t="41462" x="6735763" y="3867150"/>
          <p14:tracePt t="41605" x="6735763" y="3859213"/>
          <p14:tracePt t="41629" x="6727825" y="3851275"/>
          <p14:tracePt t="41637" x="6719888" y="3843338"/>
          <p14:tracePt t="41646" x="6711950" y="3843338"/>
          <p14:tracePt t="41653" x="6704013" y="3835400"/>
          <p14:tracePt t="41662" x="6696075" y="3835400"/>
          <p14:tracePt t="41678" x="6688138" y="3835400"/>
          <p14:tracePt t="41701" x="6688138" y="3827463"/>
          <p14:tracePt t="41765" x="6672263" y="3819525"/>
          <p14:tracePt t="41813" x="6672263" y="3811588"/>
          <p14:tracePt t="41821" x="6656388" y="3803650"/>
          <p14:tracePt t="41837" x="6656388" y="3795713"/>
          <p14:tracePt t="41853" x="6648450" y="3787775"/>
          <p14:tracePt t="41870" x="6648450" y="3779838"/>
          <p14:tracePt t="41877" x="6640513" y="3779838"/>
          <p14:tracePt t="41886" x="6640513" y="3771900"/>
          <p14:tracePt t="41894" x="6632575" y="3771900"/>
          <p14:tracePt t="41901" x="6632575" y="3763963"/>
          <p14:tracePt t="41917" x="6624638" y="3763963"/>
          <p14:tracePt t="41926" x="6624638" y="3756025"/>
          <p14:tracePt t="41957" x="6616700" y="3748088"/>
          <p14:tracePt t="41973" x="6616700" y="3740150"/>
          <p14:tracePt t="41981" x="6608763" y="3740150"/>
          <p14:tracePt t="41989" x="6608763" y="3732213"/>
          <p14:tracePt t="42005" x="6600825" y="3732213"/>
          <p14:tracePt t="42014" x="6592888" y="3724275"/>
          <p14:tracePt t="42200" x="6584950" y="3724275"/>
          <p14:tracePt t="42208" x="6569075" y="3724275"/>
          <p14:tracePt t="42217" x="6545263" y="3724275"/>
          <p14:tracePt t="42220" x="6529388" y="3724275"/>
          <p14:tracePt t="42229" x="6521450" y="3724275"/>
          <p14:tracePt t="42237" x="6513513" y="3724275"/>
          <p14:tracePt t="42253" x="6513513" y="3732213"/>
          <p14:tracePt t="42261" x="6505575" y="3732213"/>
          <p14:tracePt t="42285" x="6505575" y="3740150"/>
          <p14:tracePt t="42293" x="6497638" y="3740150"/>
          <p14:tracePt t="42301" x="6497638" y="3756025"/>
          <p14:tracePt t="42309" x="6489700" y="3763963"/>
          <p14:tracePt t="42317" x="6489700" y="3771900"/>
          <p14:tracePt t="42327" x="6489700" y="3779838"/>
          <p14:tracePt t="42333" x="6481763" y="3779838"/>
          <p14:tracePt t="42342" x="6481763" y="3787775"/>
          <p14:tracePt t="42365" x="6481763" y="3795713"/>
          <p14:tracePt t="42373" x="6473825" y="3795713"/>
          <p14:tracePt t="42389" x="6473825" y="3803650"/>
          <p14:tracePt t="42405" x="6465888" y="3803650"/>
          <p14:tracePt t="42414" x="6465888" y="3811588"/>
          <p14:tracePt t="42421" x="6457950" y="3819525"/>
          <p14:tracePt t="42430" x="6457950" y="3827463"/>
          <p14:tracePt t="42469" x="6450013" y="3827463"/>
          <p14:tracePt t="42485" x="6450013" y="3835400"/>
          <p14:tracePt t="42509" x="6442075" y="3843338"/>
          <p14:tracePt t="42517" x="6434138" y="3851275"/>
          <p14:tracePt t="42526" x="6434138" y="3859213"/>
          <p14:tracePt t="42542" x="6434138" y="3867150"/>
          <p14:tracePt t="42549" x="6426200" y="3875088"/>
          <p14:tracePt t="42557" x="6426200" y="3883025"/>
          <p14:tracePt t="42565" x="6426200" y="3890963"/>
          <p14:tracePt t="42573" x="6426200" y="3898900"/>
          <p14:tracePt t="42581" x="6426200" y="3906838"/>
          <p14:tracePt t="42589" x="6426200" y="3930650"/>
          <p14:tracePt t="42597" x="6426200" y="3938588"/>
          <p14:tracePt t="42605" x="6426200" y="3956050"/>
          <p14:tracePt t="42614" x="6426200" y="3963988"/>
          <p14:tracePt t="42621" x="6426200" y="3979863"/>
          <p14:tracePt t="42629" x="6426200" y="4003675"/>
          <p14:tracePt t="42637" x="6426200" y="4011613"/>
          <p14:tracePt t="42645" x="6426200" y="4027488"/>
          <p14:tracePt t="42653" x="6434138" y="4035425"/>
          <p14:tracePt t="42661" x="6434138" y="4043363"/>
          <p14:tracePt t="42669" x="6434138" y="4051300"/>
          <p14:tracePt t="42685" x="6442075" y="4059238"/>
          <p14:tracePt t="42701" x="6442075" y="4067175"/>
          <p14:tracePt t="42709" x="6450013" y="4067175"/>
          <p14:tracePt t="42717" x="6457950" y="4075113"/>
          <p14:tracePt t="42726" x="6465888" y="4083050"/>
          <p14:tracePt t="42742" x="6481763" y="4083050"/>
          <p14:tracePt t="42749" x="6481763" y="4090988"/>
          <p14:tracePt t="42757" x="6489700" y="4090988"/>
          <p14:tracePt t="42821" x="6497638" y="4090988"/>
          <p14:tracePt t="42829" x="6505575" y="4090988"/>
          <p14:tracePt t="42837" x="6513513" y="4090988"/>
          <p14:tracePt t="42845" x="6537325" y="4083050"/>
          <p14:tracePt t="42853" x="6553200" y="4067175"/>
          <p14:tracePt t="42861" x="6569075" y="4059238"/>
          <p14:tracePt t="42869" x="6584950" y="4051300"/>
          <p14:tracePt t="42879" x="6592888" y="4043363"/>
          <p14:tracePt t="42894" x="6600825" y="4043363"/>
          <p14:tracePt t="42901" x="6600825" y="4035425"/>
          <p14:tracePt t="42917" x="6600825" y="4027488"/>
          <p14:tracePt t="42926" x="6600825" y="4019550"/>
          <p14:tracePt t="42934" x="6608763" y="4003675"/>
          <p14:tracePt t="42942" x="6608763" y="3995738"/>
          <p14:tracePt t="42949" x="6608763" y="3979863"/>
          <p14:tracePt t="42957" x="6608763" y="3963988"/>
          <p14:tracePt t="42965" x="6608763" y="3948113"/>
          <p14:tracePt t="42973" x="6608763" y="3930650"/>
          <p14:tracePt t="42981" x="6608763" y="3914775"/>
          <p14:tracePt t="42989" x="6608763" y="3890963"/>
          <p14:tracePt t="42998" x="6608763" y="3883025"/>
          <p14:tracePt t="43005" x="6608763" y="3867150"/>
          <p14:tracePt t="43014" x="6608763" y="3859213"/>
          <p14:tracePt t="43021" x="6600825" y="3843338"/>
          <p14:tracePt t="43030" x="6592888" y="3835400"/>
          <p14:tracePt t="43037" x="6592888" y="3827463"/>
          <p14:tracePt t="43061" x="6584950" y="3819525"/>
          <p14:tracePt t="43069" x="6584950" y="3811588"/>
          <p14:tracePt t="43078" x="6569075" y="3795713"/>
          <p14:tracePt t="43085" x="6561138" y="3779838"/>
          <p14:tracePt t="43094" x="6545263" y="3763963"/>
          <p14:tracePt t="43101" x="6537325" y="3756025"/>
          <p14:tracePt t="43111" x="6521450" y="3748088"/>
          <p14:tracePt t="43117" x="6513513" y="3740150"/>
          <p14:tracePt t="43125" x="6505575" y="3732213"/>
          <p14:tracePt t="43133" x="6497638" y="3724275"/>
          <p14:tracePt t="43141" x="6481763" y="3716338"/>
          <p14:tracePt t="43149" x="6465888" y="3708400"/>
          <p14:tracePt t="43157" x="6457950" y="3708400"/>
          <p14:tracePt t="43165" x="6442075" y="3700463"/>
          <p14:tracePt t="43173" x="6410325" y="3692525"/>
          <p14:tracePt t="43182" x="6392863" y="3692525"/>
          <p14:tracePt t="43189" x="6369050" y="3692525"/>
          <p14:tracePt t="43198" x="6353175" y="3692525"/>
          <p14:tracePt t="43205" x="6345238" y="3692525"/>
          <p14:tracePt t="43214" x="6321425" y="3692525"/>
          <p14:tracePt t="43221" x="6305550" y="3692525"/>
          <p14:tracePt t="43230" x="6289675" y="3692525"/>
          <p14:tracePt t="43237" x="6265863" y="3692525"/>
          <p14:tracePt t="43246" x="6249988" y="3692525"/>
          <p14:tracePt t="43253" x="6234113" y="3692525"/>
          <p14:tracePt t="43261" x="6226175" y="3692525"/>
          <p14:tracePt t="43278" x="6218238" y="3692525"/>
          <p14:tracePt t="43295" x="6210300" y="3700463"/>
          <p14:tracePt t="43301" x="6202363" y="3700463"/>
          <p14:tracePt t="43311" x="6194425" y="3708400"/>
          <p14:tracePt t="43317" x="6186488" y="3708400"/>
          <p14:tracePt t="43325" x="6178550" y="3716338"/>
          <p14:tracePt t="43333" x="6178550" y="3724275"/>
          <p14:tracePt t="43341" x="6170613" y="3732213"/>
          <p14:tracePt t="43349" x="6162675" y="3740150"/>
          <p14:tracePt t="43357" x="6162675" y="3756025"/>
          <p14:tracePt t="43365" x="6146800" y="3771900"/>
          <p14:tracePt t="43373" x="6146800" y="3779838"/>
          <p14:tracePt t="43381" x="6138863" y="3795713"/>
          <p14:tracePt t="43389" x="6130925" y="3819525"/>
          <p14:tracePt t="43405" x="6130925" y="3835400"/>
          <p14:tracePt t="43414" x="6130925" y="3843338"/>
          <p14:tracePt t="43421" x="6130925" y="3859213"/>
          <p14:tracePt t="43429" x="6130925" y="3883025"/>
          <p14:tracePt t="43436" x="6130925" y="3898900"/>
          <p14:tracePt t="43446" x="6130925" y="3914775"/>
          <p14:tracePt t="43452" x="6130925" y="3938588"/>
          <p14:tracePt t="43461" x="6130925" y="3956050"/>
          <p14:tracePt t="43468" x="6122988" y="3979863"/>
          <p14:tracePt t="43476" x="6122988" y="3987800"/>
          <p14:tracePt t="43485" x="6122988" y="4003675"/>
          <p14:tracePt t="43524" x="6122988" y="4011613"/>
          <p14:tracePt t="44489" x="6130925" y="4011613"/>
          <p14:tracePt t="44501" x="6146800" y="4027488"/>
          <p14:tracePt t="44509" x="6170613" y="4027488"/>
          <p14:tracePt t="44525" x="6178550" y="4027488"/>
          <p14:tracePt t="44533" x="6178550" y="4035425"/>
          <p14:tracePt t="44541" x="6186488" y="4043363"/>
          <p14:tracePt t="44557" x="6194425" y="4043363"/>
          <p14:tracePt t="44573" x="6202363" y="4043363"/>
          <p14:tracePt t="44701" x="6202363" y="4051300"/>
          <p14:tracePt t="44709" x="6218238" y="4059238"/>
          <p14:tracePt t="44717" x="6226175" y="4067175"/>
          <p14:tracePt t="44725" x="6249988" y="4067175"/>
          <p14:tracePt t="44733" x="6257925" y="4075113"/>
          <p14:tracePt t="44741" x="6273800" y="4083050"/>
          <p14:tracePt t="44750" x="6289675" y="4090988"/>
          <p14:tracePt t="44766" x="6297613" y="4098925"/>
          <p14:tracePt t="44773" x="6305550" y="4098925"/>
          <p14:tracePt t="44782" x="6313488" y="4106863"/>
          <p14:tracePt t="44789" x="6321425" y="4106863"/>
          <p14:tracePt t="44805" x="6329363" y="4114800"/>
          <p14:tracePt t="44957" x="6337300" y="4122738"/>
          <p14:tracePt t="44965" x="6345238" y="4130675"/>
          <p14:tracePt t="44982" x="6345238" y="4138613"/>
          <p14:tracePt t="44989" x="6353175" y="4146550"/>
          <p14:tracePt t="45005" x="6353175" y="4154488"/>
          <p14:tracePt t="45021" x="6361113" y="4162425"/>
          <p14:tracePt t="45037" x="6369050" y="4170363"/>
          <p14:tracePt t="45046" x="6369050" y="4178300"/>
          <p14:tracePt t="45063" x="6376988" y="4186238"/>
          <p14:tracePt t="45077" x="6376988" y="4194175"/>
          <p14:tracePt t="45093" x="6376988" y="4210050"/>
          <p14:tracePt t="45101" x="6384925" y="4210050"/>
          <p14:tracePt t="45301" x="6384925" y="4202113"/>
          <p14:tracePt t="45309" x="6384925" y="4194175"/>
          <p14:tracePt t="45325" x="6384925" y="4178300"/>
          <p14:tracePt t="45333" x="6384925" y="4170363"/>
          <p14:tracePt t="45350" x="6384925" y="4154488"/>
          <p14:tracePt t="45366" x="6384925" y="4146550"/>
          <p14:tracePt t="45373" x="6376988" y="4138613"/>
          <p14:tracePt t="45383" x="6376988" y="4130675"/>
          <p14:tracePt t="45389" x="6376988" y="4122738"/>
          <p14:tracePt t="45405" x="6369050" y="4106863"/>
          <p14:tracePt t="45421" x="6361113" y="4098925"/>
          <p14:tracePt t="45430" x="6361113" y="4083050"/>
          <p14:tracePt t="45437" x="6361113" y="4067175"/>
          <p14:tracePt t="45447" x="6361113" y="4051300"/>
          <p14:tracePt t="45453" x="6353175" y="4035425"/>
          <p14:tracePt t="45463" x="6345238" y="4019550"/>
          <p14:tracePt t="45469" x="6345238" y="4003675"/>
          <p14:tracePt t="45477" x="6345238" y="3995738"/>
          <p14:tracePt t="45485" x="6345238" y="3987800"/>
          <p14:tracePt t="45493" x="6345238" y="3971925"/>
          <p14:tracePt t="45501" x="6345238" y="3963988"/>
          <p14:tracePt t="45509" x="6345238" y="3948113"/>
          <p14:tracePt t="45517" x="6345238" y="3938588"/>
          <p14:tracePt t="45525" x="6345238" y="3922713"/>
          <p14:tracePt t="45533" x="6345238" y="3906838"/>
          <p14:tracePt t="45541" x="6345238" y="3898900"/>
          <p14:tracePt t="45550" x="6345238" y="3890963"/>
          <p14:tracePt t="45557" x="6345238" y="3883025"/>
          <p14:tracePt t="45566" x="6345238" y="3867150"/>
          <p14:tracePt t="45581" x="6345238" y="3859213"/>
          <p14:tracePt t="45589" x="6345238" y="3851275"/>
          <p14:tracePt t="45597" x="6345238" y="3843338"/>
          <p14:tracePt t="45613" x="6345238" y="3827463"/>
          <p14:tracePt t="45621" x="6353175" y="3819525"/>
          <p14:tracePt t="45645" x="6361113" y="3803650"/>
          <p14:tracePt t="45653" x="6376988" y="3787775"/>
          <p14:tracePt t="45661" x="6384925" y="3779838"/>
          <p14:tracePt t="45669" x="6392863" y="3763963"/>
          <p14:tracePt t="45678" x="6402388" y="3756025"/>
          <p14:tracePt t="45685" x="6402388" y="3748088"/>
          <p14:tracePt t="45693" x="6402388" y="3740150"/>
          <p14:tracePt t="45701" x="6410325" y="3732213"/>
          <p14:tracePt t="45709" x="6410325" y="3724275"/>
          <p14:tracePt t="45717" x="6410325" y="3716338"/>
          <p14:tracePt t="45725" x="6418263" y="3708400"/>
          <p14:tracePt t="45734" x="6418263" y="3692525"/>
          <p14:tracePt t="45741" x="6426200" y="3692525"/>
          <p14:tracePt t="45750" x="6426200" y="3684588"/>
          <p14:tracePt t="45757" x="6426200" y="3676650"/>
          <p14:tracePt t="45773" x="6434138" y="3668713"/>
          <p14:tracePt t="45783" x="6434138" y="3660775"/>
          <p14:tracePt t="45789" x="6442075" y="3652838"/>
          <p14:tracePt t="45797" x="6442075" y="3644900"/>
          <p14:tracePt t="45805" x="6442075" y="3636963"/>
          <p14:tracePt t="45813" x="6457950" y="3621088"/>
          <p14:tracePt t="45821" x="6465888" y="3605213"/>
          <p14:tracePt t="45837" x="6473825" y="3587750"/>
          <p14:tracePt t="45853" x="6473825" y="3579813"/>
          <p14:tracePt t="45869" x="6481763" y="3571875"/>
          <p14:tracePt t="45885" x="6481763" y="3563938"/>
          <p14:tracePt t="45893" x="6481763" y="3556000"/>
          <p14:tracePt t="45909" x="6489700" y="3540125"/>
          <p14:tracePt t="45925" x="6497638" y="3532188"/>
          <p14:tracePt t="45934" x="6497638" y="3524250"/>
          <p14:tracePt t="45941" x="6497638" y="3516313"/>
          <p14:tracePt t="45950" x="6497638" y="3500438"/>
          <p14:tracePt t="45957" x="6505575" y="3492500"/>
          <p14:tracePt t="45966" x="6505575" y="3484563"/>
          <p14:tracePt t="45973" x="6513513" y="3468688"/>
          <p14:tracePt t="45982" x="6513513" y="3460750"/>
          <p14:tracePt t="45989" x="6513513" y="3452813"/>
          <p14:tracePt t="45997" x="6513513" y="3444875"/>
          <p14:tracePt t="46005" x="6513513" y="3429000"/>
          <p14:tracePt t="46021" x="6513513" y="3421063"/>
          <p14:tracePt t="46031" x="6521450" y="3421063"/>
          <p14:tracePt t="46037" x="6521450" y="3413125"/>
          <p14:tracePt t="46047" x="6521450" y="3405188"/>
          <p14:tracePt t="46062" x="6521450" y="3397250"/>
          <p14:tracePt t="46069" x="6521450" y="3389313"/>
          <p14:tracePt t="46085" x="6521450" y="3381375"/>
          <p14:tracePt t="46101" x="6521450" y="3373438"/>
          <p14:tracePt t="46125" x="6521450" y="3365500"/>
          <p14:tracePt t="46141" x="6521450" y="3357563"/>
          <p14:tracePt t="46285" x="6521450" y="3373438"/>
          <p14:tracePt t="46293" x="6521450" y="3381375"/>
          <p14:tracePt t="46301" x="6521450" y="3389313"/>
          <p14:tracePt t="46310" x="6521450" y="3405188"/>
          <p14:tracePt t="46318" x="6521450" y="3421063"/>
          <p14:tracePt t="46325" x="6513513" y="3436938"/>
          <p14:tracePt t="46341" x="6513513" y="3460750"/>
          <p14:tracePt t="46350" x="6513513" y="3476625"/>
          <p14:tracePt t="46357" x="6513513" y="3492500"/>
          <p14:tracePt t="46365" x="6505575" y="3500438"/>
          <p14:tracePt t="46373" x="6505575" y="3516313"/>
          <p14:tracePt t="46381" x="6505575" y="3540125"/>
          <p14:tracePt t="46397" x="6505575" y="3556000"/>
          <p14:tracePt t="46405" x="6505575" y="3571875"/>
          <p14:tracePt t="46414" x="6505575" y="3595688"/>
          <p14:tracePt t="46421" x="6505575" y="3613150"/>
          <p14:tracePt t="46431" x="6505575" y="3629025"/>
          <p14:tracePt t="46437" x="6505575" y="3644900"/>
          <p14:tracePt t="46446" x="6505575" y="3660775"/>
          <p14:tracePt t="46453" x="6505575" y="3676650"/>
          <p14:tracePt t="46461" x="6505575" y="3692525"/>
          <p14:tracePt t="46469" x="6505575" y="3700463"/>
          <p14:tracePt t="46477" x="6505575" y="3708400"/>
          <p14:tracePt t="46485" x="6513513" y="3724275"/>
          <p14:tracePt t="46501" x="6513513" y="3732213"/>
          <p14:tracePt t="46509" x="6513513" y="3748088"/>
          <p14:tracePt t="46518" x="6521450" y="3756025"/>
          <p14:tracePt t="46525" x="6521450" y="3763963"/>
          <p14:tracePt t="46534" x="6529388" y="3771900"/>
          <p14:tracePt t="46541" x="6529388" y="3779838"/>
          <p14:tracePt t="46550" x="6529388" y="3787775"/>
          <p14:tracePt t="46557" x="6529388" y="3795713"/>
          <p14:tracePt t="46566" x="6529388" y="3803650"/>
          <p14:tracePt t="46573" x="6529388" y="3819525"/>
          <p14:tracePt t="46582" x="6529388" y="3827463"/>
          <p14:tracePt t="46589" x="6537325" y="3835400"/>
          <p14:tracePt t="46598" x="6545263" y="3851275"/>
          <p14:tracePt t="46605" x="6553200" y="3867150"/>
          <p14:tracePt t="46614" x="6553200" y="3883025"/>
          <p14:tracePt t="46621" x="6553200" y="3890963"/>
          <p14:tracePt t="46631" x="6553200" y="3906838"/>
          <p14:tracePt t="46637" x="6561138" y="3930650"/>
          <p14:tracePt t="46645" x="6569075" y="3938588"/>
          <p14:tracePt t="46653" x="6569075" y="3948113"/>
          <p14:tracePt t="46661" x="6569075" y="3963988"/>
          <p14:tracePt t="46669" x="6569075" y="3979863"/>
          <p14:tracePt t="46677" x="6577013" y="3979863"/>
          <p14:tracePt t="46685" x="6577013" y="3987800"/>
          <p14:tracePt t="46693" x="6584950" y="4003675"/>
          <p14:tracePt t="46701" x="6584950" y="4011613"/>
          <p14:tracePt t="46709" x="6584950" y="4019550"/>
          <p14:tracePt t="46718" x="6584950" y="4035425"/>
          <p14:tracePt t="46726" x="6584950" y="4043363"/>
          <p14:tracePt t="46734" x="6584950" y="4059238"/>
          <p14:tracePt t="46741" x="6592888" y="4075113"/>
          <p14:tracePt t="46750" x="6592888" y="4090988"/>
          <p14:tracePt t="46765" x="6592888" y="4098925"/>
          <p14:tracePt t="46773" x="6592888" y="4106863"/>
          <p14:tracePt t="46781" x="6592888" y="4114800"/>
          <p14:tracePt t="46789" x="6592888" y="4130675"/>
          <p14:tracePt t="46798" x="6600825" y="4138613"/>
          <p14:tracePt t="46805" x="6600825" y="4146550"/>
          <p14:tracePt t="46815" x="6600825" y="4154488"/>
          <p14:tracePt t="46821" x="6600825" y="4162425"/>
          <p14:tracePt t="46831" x="6600825" y="4178300"/>
          <p14:tracePt t="46837" x="6600825" y="4186238"/>
          <p14:tracePt t="46845" x="6600825" y="4202113"/>
          <p14:tracePt t="46853" x="6600825" y="4210050"/>
          <p14:tracePt t="46861" x="6600825" y="4233863"/>
          <p14:tracePt t="46869" x="6600825" y="4249738"/>
          <p14:tracePt t="46877" x="6600825" y="4257675"/>
          <p14:tracePt t="46885" x="6600825" y="4273550"/>
          <p14:tracePt t="46893" x="6600825" y="4298950"/>
          <p14:tracePt t="46902" x="6600825" y="4306888"/>
          <p14:tracePt t="46909" x="6600825" y="4330700"/>
          <p14:tracePt t="46925" x="6600825" y="4346575"/>
          <p14:tracePt t="46933" x="6600825" y="4362450"/>
          <p14:tracePt t="46941" x="6600825" y="4378325"/>
          <p14:tracePt t="46949" x="6600825" y="4386263"/>
          <p14:tracePt t="46957" x="6600825" y="4394200"/>
          <p14:tracePt t="46966" x="6600825" y="4410075"/>
          <p14:tracePt t="46982" x="6600825" y="4425950"/>
          <p14:tracePt t="46989" x="6600825" y="4433888"/>
          <p14:tracePt t="46998" x="6600825" y="4449763"/>
          <p14:tracePt t="47005" x="6600825" y="4465638"/>
          <p14:tracePt t="47177" x="6600825" y="4457700"/>
          <p14:tracePt t="47185" x="6600825" y="4433888"/>
          <p14:tracePt t="47193" x="6592888" y="4410075"/>
          <p14:tracePt t="47198" x="6592888" y="4386263"/>
          <p14:tracePt t="47205" x="6584950" y="4354513"/>
          <p14:tracePt t="47215" x="6584950" y="4338638"/>
          <p14:tracePt t="47221" x="6577013" y="4314825"/>
          <p14:tracePt t="47229" x="6577013" y="4291013"/>
          <p14:tracePt t="47237" x="6577013" y="4257675"/>
          <p14:tracePt t="47245" x="6577013" y="4233863"/>
          <p14:tracePt t="47253" x="6577013" y="4217988"/>
          <p14:tracePt t="47261" x="6577013" y="4202113"/>
          <p14:tracePt t="47269" x="6569075" y="4170363"/>
          <p14:tracePt t="47277" x="6561138" y="4154488"/>
          <p14:tracePt t="47285" x="6561138" y="4138613"/>
          <p14:tracePt t="47293" x="6561138" y="4122738"/>
          <p14:tracePt t="47301" x="6553200" y="4098925"/>
          <p14:tracePt t="47309" x="6553200" y="4083050"/>
          <p14:tracePt t="47317" x="6553200" y="4067175"/>
          <p14:tracePt t="47325" x="6553200" y="4051300"/>
          <p14:tracePt t="47334" x="6553200" y="4035425"/>
          <p14:tracePt t="47341" x="6553200" y="4011613"/>
          <p14:tracePt t="47349" x="6553200" y="4003675"/>
          <p14:tracePt t="47358" x="6553200" y="3987800"/>
          <p14:tracePt t="47365" x="6553200" y="3979863"/>
          <p14:tracePt t="47373" x="6553200" y="3971925"/>
          <p14:tracePt t="47381" x="6553200" y="3948113"/>
          <p14:tracePt t="47389" x="6553200" y="3938588"/>
          <p14:tracePt t="47398" x="6553200" y="3922713"/>
          <p14:tracePt t="47405" x="6553200" y="3914775"/>
          <p14:tracePt t="47414" x="6553200" y="3898900"/>
          <p14:tracePt t="47421" x="6553200" y="3890963"/>
          <p14:tracePt t="47429" x="6553200" y="3875088"/>
          <p14:tracePt t="47437" x="6553200" y="3867150"/>
          <p14:tracePt t="47445" x="6553200" y="3851275"/>
          <p14:tracePt t="47453" x="6553200" y="3827463"/>
          <p14:tracePt t="47493" x="6553200" y="3811588"/>
          <p14:tracePt t="47502" x="6553200" y="3787775"/>
          <p14:tracePt t="47509" x="6553200" y="3779838"/>
          <p14:tracePt t="47518" x="6553200" y="3756025"/>
          <p14:tracePt t="47525" x="6553200" y="3732213"/>
          <p14:tracePt t="47533" x="6553200" y="3708400"/>
          <p14:tracePt t="47541" x="6553200" y="3700463"/>
          <p14:tracePt t="47549" x="6553200" y="3692525"/>
          <p14:tracePt t="47557" x="6545263" y="3676650"/>
          <p14:tracePt t="47566" x="6545263" y="3660775"/>
          <p14:tracePt t="47573" x="6545263" y="3652838"/>
          <p14:tracePt t="47582" x="6545263" y="3644900"/>
          <p14:tracePt t="47589" x="6545263" y="3636963"/>
          <p14:tracePt t="47599" x="6537325" y="3621088"/>
          <p14:tracePt t="47605" x="6537325" y="3613150"/>
          <p14:tracePt t="47613" x="6537325" y="3605213"/>
          <p14:tracePt t="47621" x="6537325" y="3587750"/>
          <p14:tracePt t="47637" x="6537325" y="3579813"/>
          <p14:tracePt t="47645" x="6537325" y="3571875"/>
          <p14:tracePt t="47653" x="6537325" y="3563938"/>
          <p14:tracePt t="47669" x="6537325" y="3556000"/>
          <p14:tracePt t="47677" x="6537325" y="3548063"/>
          <p14:tracePt t="47685" x="6537325" y="3540125"/>
          <p14:tracePt t="47693" x="6537325" y="3532188"/>
          <p14:tracePt t="47702" x="6529388" y="3532188"/>
          <p14:tracePt t="47709" x="6529388" y="3524250"/>
          <p14:tracePt t="47718" x="6529388" y="3516313"/>
          <p14:tracePt t="47725" x="6529388" y="3508375"/>
          <p14:tracePt t="47741" x="6521450" y="3500438"/>
          <p14:tracePt t="47757" x="6521450" y="3492500"/>
          <p14:tracePt t="47789" x="6521450" y="3484563"/>
          <p14:tracePt t="47973" x="6521450" y="3492500"/>
          <p14:tracePt t="47982" x="6521450" y="3508375"/>
          <p14:tracePt t="47989" x="6521450" y="3524250"/>
          <p14:tracePt t="47998" x="6513513" y="3540125"/>
          <p14:tracePt t="48005" x="6513513" y="3556000"/>
          <p14:tracePt t="48013" x="6513513" y="3571875"/>
          <p14:tracePt t="48021" x="6513513" y="3587750"/>
          <p14:tracePt t="48029" x="6513513" y="3613150"/>
          <p14:tracePt t="48037" x="6513513" y="3629025"/>
          <p14:tracePt t="48045" x="6513513" y="3644900"/>
          <p14:tracePt t="48053" x="6513513" y="3652838"/>
          <p14:tracePt t="48061" x="6513513" y="3684588"/>
          <p14:tracePt t="48070" x="6513513" y="3700463"/>
          <p14:tracePt t="48077" x="6513513" y="3716338"/>
          <p14:tracePt t="48086" x="6513513" y="3740150"/>
          <p14:tracePt t="48102" x="6513513" y="3763963"/>
          <p14:tracePt t="48109" x="6521450" y="3779838"/>
          <p14:tracePt t="48118" x="6521450" y="3795713"/>
          <p14:tracePt t="48126" x="6521450" y="3803650"/>
          <p14:tracePt t="48133" x="6521450" y="3827463"/>
          <p14:tracePt t="48142" x="6521450" y="3843338"/>
          <p14:tracePt t="48149" x="6521450" y="3851275"/>
          <p14:tracePt t="48157" x="6529388" y="3867150"/>
          <p14:tracePt t="48166" x="6529388" y="3883025"/>
          <p14:tracePt t="48173" x="6529388" y="3890963"/>
          <p14:tracePt t="48183" x="6529388" y="3906838"/>
          <p14:tracePt t="48189" x="6529388" y="3922713"/>
          <p14:tracePt t="48199" x="6529388" y="3930650"/>
          <p14:tracePt t="48205" x="6529388" y="3948113"/>
          <p14:tracePt t="48213" x="6529388" y="3971925"/>
          <p14:tracePt t="48221" x="6529388" y="3987800"/>
          <p14:tracePt t="48229" x="6529388" y="4003675"/>
          <p14:tracePt t="48237" x="6529388" y="4027488"/>
          <p14:tracePt t="48245" x="6537325" y="4043363"/>
          <p14:tracePt t="48253" x="6537325" y="4051300"/>
          <p14:tracePt t="48261" x="6545263" y="4075113"/>
          <p14:tracePt t="48277" x="6545263" y="4083050"/>
          <p14:tracePt t="48286" x="6545263" y="4098925"/>
          <p14:tracePt t="48293" x="6545263" y="4106863"/>
          <p14:tracePt t="48302" x="6545263" y="4114800"/>
          <p14:tracePt t="48309" x="6545263" y="4130675"/>
          <p14:tracePt t="48317" x="6545263" y="4138613"/>
          <p14:tracePt t="48325" x="6553200" y="4146550"/>
          <p14:tracePt t="48333" x="6553200" y="4162425"/>
          <p14:tracePt t="48341" x="6553200" y="4170363"/>
          <p14:tracePt t="48349" x="6561138" y="4178300"/>
          <p14:tracePt t="48366" x="6561138" y="4186238"/>
          <p14:tracePt t="48383" x="6561138" y="4194175"/>
          <p14:tracePt t="48398" x="6561138" y="4210050"/>
          <p14:tracePt t="48405" x="6561138" y="4217988"/>
          <p14:tracePt t="48413" x="6561138" y="4225925"/>
          <p14:tracePt t="48422" x="6561138" y="4233863"/>
          <p14:tracePt t="48430" x="6561138" y="4241800"/>
          <p14:tracePt t="48436" x="6569075" y="4249738"/>
          <p14:tracePt t="48445" x="6569075" y="4265613"/>
          <p14:tracePt t="48461" x="6569075" y="4273550"/>
          <p14:tracePt t="48469" x="6569075" y="4281488"/>
          <p14:tracePt t="48477" x="6569075" y="4291013"/>
          <p14:tracePt t="48485" x="6569075" y="4298950"/>
          <p14:tracePt t="48502" x="6569075" y="4314825"/>
          <p14:tracePt t="48509" x="6569075" y="4322763"/>
          <p14:tracePt t="48517" x="6569075" y="4330700"/>
          <p14:tracePt t="48525" x="6569075" y="4338638"/>
          <p14:tracePt t="48541" x="6569075" y="4346575"/>
          <p14:tracePt t="48557" x="6569075" y="4354513"/>
          <p14:tracePt t="48565" x="6569075" y="4362450"/>
          <p14:tracePt t="48932" x="6561138" y="4362450"/>
          <p14:tracePt t="48965" x="6561138" y="4354513"/>
          <p14:tracePt t="48973" x="6561138" y="4346575"/>
          <p14:tracePt t="48988" x="6561138" y="4338638"/>
          <p14:tracePt t="48996" x="6561138" y="4330700"/>
          <p14:tracePt t="49005" x="6553200" y="4314825"/>
          <p14:tracePt t="49012" x="6553200" y="4298950"/>
          <p14:tracePt t="49021" x="6553200" y="4273550"/>
          <p14:tracePt t="49029" x="6553200" y="4257675"/>
          <p14:tracePt t="49037" x="6545263" y="4225925"/>
          <p14:tracePt t="49045" x="6545263" y="4194175"/>
          <p14:tracePt t="49053" x="6537325" y="4162425"/>
          <p14:tracePt t="49061" x="6537325" y="4146550"/>
          <p14:tracePt t="49068" x="6537325" y="4114800"/>
          <p14:tracePt t="49077" x="6537325" y="4090988"/>
          <p14:tracePt t="49085" x="6537325" y="4067175"/>
          <p14:tracePt t="49093" x="6537325" y="4043363"/>
          <p14:tracePt t="49101" x="6529388" y="4027488"/>
          <p14:tracePt t="49109" x="6529388" y="4011613"/>
          <p14:tracePt t="49118" x="6529388" y="4003675"/>
          <p14:tracePt t="49126" x="6529388" y="3987800"/>
          <p14:tracePt t="49132" x="6529388" y="3971925"/>
          <p14:tracePt t="49142" x="6529388" y="3956050"/>
          <p14:tracePt t="49149" x="6529388" y="3948113"/>
          <p14:tracePt t="49157" x="6529388" y="3938588"/>
          <p14:tracePt t="49165" x="6529388" y="3914775"/>
          <p14:tracePt t="49181" x="6529388" y="3898900"/>
          <p14:tracePt t="49189" x="6529388" y="3883025"/>
          <p14:tracePt t="49197" x="6529388" y="3859213"/>
          <p14:tracePt t="49221" x="6529388" y="3835400"/>
          <p14:tracePt t="49229" x="6529388" y="3811588"/>
          <p14:tracePt t="49238" x="6529388" y="3803650"/>
          <p14:tracePt t="49245" x="6529388" y="3779838"/>
          <p14:tracePt t="49254" x="6529388" y="3756025"/>
          <p14:tracePt t="49261" x="6529388" y="3740150"/>
          <p14:tracePt t="49270" x="6529388" y="3724275"/>
          <p14:tracePt t="49277" x="6529388" y="3708400"/>
          <p14:tracePt t="49285" x="6529388" y="3684588"/>
          <p14:tracePt t="49293" x="6529388" y="3676650"/>
          <p14:tracePt t="49301" x="6529388" y="3660775"/>
          <p14:tracePt t="49309" x="6529388" y="3652838"/>
          <p14:tracePt t="49318" x="6529388" y="3644900"/>
          <p14:tracePt t="49325" x="6529388" y="3636963"/>
          <p14:tracePt t="49341" x="6529388" y="3621088"/>
          <p14:tracePt t="49351" x="6521450" y="3621088"/>
          <p14:tracePt t="49367" x="6521450" y="3613150"/>
          <p14:tracePt t="49477" x="6521450" y="3629025"/>
          <p14:tracePt t="49485" x="6521450" y="3644900"/>
          <p14:tracePt t="49493" x="6521450" y="3668713"/>
          <p14:tracePt t="49501" x="6513513" y="3684588"/>
          <p14:tracePt t="49510" x="6513513" y="3724275"/>
          <p14:tracePt t="49518" x="6513513" y="3748088"/>
          <p14:tracePt t="49526" x="6513513" y="3779838"/>
          <p14:tracePt t="49534" x="6505575" y="3835400"/>
          <p14:tracePt t="49541" x="6497638" y="3898900"/>
          <p14:tracePt t="49551" x="6489700" y="3956050"/>
          <p14:tracePt t="49557" x="6489700" y="4019550"/>
          <p14:tracePt t="49565" x="6489700" y="4067175"/>
          <p14:tracePt t="49573" x="6489700" y="4106863"/>
          <p14:tracePt t="49581" x="6489700" y="4146550"/>
          <p14:tracePt t="49589" x="6489700" y="4202113"/>
          <p14:tracePt t="49597" x="6489700" y="4249738"/>
          <p14:tracePt t="49605" x="6489700" y="4281488"/>
          <p14:tracePt t="49621" x="6489700" y="4314825"/>
          <p14:tracePt t="49629" x="6489700" y="4330700"/>
          <p14:tracePt t="49637" x="6489700" y="4362450"/>
          <p14:tracePt t="49645" x="6489700" y="4386263"/>
          <p14:tracePt t="49654" x="6489700" y="4402138"/>
          <p14:tracePt t="49661" x="6489700" y="4410075"/>
          <p14:tracePt t="49670" x="6489700" y="4418013"/>
          <p14:tracePt t="49677" x="6489700" y="4425950"/>
          <p14:tracePt t="49917" x="6489700" y="4418013"/>
          <p14:tracePt t="49925" x="6489700" y="4410075"/>
          <p14:tracePt t="49934" x="6497638" y="4394200"/>
          <p14:tracePt t="49941" x="6497638" y="4370388"/>
          <p14:tracePt t="49951" x="6505575" y="4362450"/>
          <p14:tracePt t="49958" x="6513513" y="4330700"/>
          <p14:tracePt t="49965" x="6513513" y="4314825"/>
          <p14:tracePt t="49973" x="6529388" y="4281488"/>
          <p14:tracePt t="49981" x="6529388" y="4257675"/>
          <p14:tracePt t="49989" x="6537325" y="4217988"/>
          <p14:tracePt t="49997" x="6537325" y="4170363"/>
          <p14:tracePt t="50005" x="6537325" y="4146550"/>
          <p14:tracePt t="50013" x="6537325" y="4122738"/>
          <p14:tracePt t="50022" x="6537325" y="4106863"/>
          <p14:tracePt t="50029" x="6537325" y="4083050"/>
          <p14:tracePt t="50038" x="6537325" y="4067175"/>
          <p14:tracePt t="50045" x="6537325" y="4051300"/>
          <p14:tracePt t="50054" x="6537325" y="4043363"/>
          <p14:tracePt t="50061" x="6537325" y="4027488"/>
          <p14:tracePt t="50070" x="6537325" y="4003675"/>
          <p14:tracePt t="50077" x="6537325" y="3979863"/>
          <p14:tracePt t="50086" x="6537325" y="3963988"/>
          <p14:tracePt t="50117" x="6537325" y="3956050"/>
          <p14:tracePt t="50134" x="6537325" y="3938588"/>
          <p14:tracePt t="50142" x="6537325" y="3922713"/>
          <p14:tracePt t="50151" x="6537325" y="3898900"/>
          <p14:tracePt t="50157" x="6537325" y="3875088"/>
          <p14:tracePt t="50166" x="6537325" y="3851275"/>
          <p14:tracePt t="50173" x="6537325" y="3835400"/>
          <p14:tracePt t="50181" x="6537325" y="3819525"/>
          <p14:tracePt t="50189" x="6537325" y="3795713"/>
          <p14:tracePt t="50197" x="6537325" y="3787775"/>
          <p14:tracePt t="50205" x="6537325" y="3771900"/>
          <p14:tracePt t="50213" x="6537325" y="3756025"/>
          <p14:tracePt t="50221" x="6537325" y="3740150"/>
          <p14:tracePt t="50229" x="6537325" y="3732213"/>
          <p14:tracePt t="50238" x="6537325" y="3724275"/>
          <p14:tracePt t="50245" x="6537325" y="3716338"/>
          <p14:tracePt t="50254" x="6537325" y="3708400"/>
          <p14:tracePt t="50261" x="6537325" y="3700463"/>
          <p14:tracePt t="50269" x="6537325" y="3692525"/>
          <p14:tracePt t="50277" x="6537325" y="3684588"/>
          <p14:tracePt t="50285" x="6537325" y="3668713"/>
          <p14:tracePt t="50293" x="6537325" y="3660775"/>
          <p14:tracePt t="50302" x="6537325" y="3636963"/>
          <p14:tracePt t="50309" x="6537325" y="3629025"/>
          <p14:tracePt t="50318" x="6537325" y="3613150"/>
          <p14:tracePt t="50325" x="6537325" y="3605213"/>
          <p14:tracePt t="50335" x="6537325" y="3587750"/>
          <p14:tracePt t="50341" x="6537325" y="3579813"/>
          <p14:tracePt t="50357" x="6537325" y="3571875"/>
          <p14:tracePt t="50365" x="6537325" y="3563938"/>
          <p14:tracePt t="50373" x="6537325" y="3556000"/>
          <p14:tracePt t="50389" x="6537325" y="3548063"/>
          <p14:tracePt t="50501" x="6537325" y="3563938"/>
          <p14:tracePt t="50509" x="6537325" y="3587750"/>
          <p14:tracePt t="50518" x="6537325" y="3629025"/>
          <p14:tracePt t="50525" x="6537325" y="3652838"/>
          <p14:tracePt t="50535" x="6537325" y="3692525"/>
          <p14:tracePt t="50541" x="6529388" y="3748088"/>
          <p14:tracePt t="50550" x="6529388" y="3795713"/>
          <p14:tracePt t="50557" x="6521450" y="3851275"/>
          <p14:tracePt t="50565" x="6521450" y="3914775"/>
          <p14:tracePt t="50573" x="6521450" y="3971925"/>
          <p14:tracePt t="50581" x="6521450" y="4043363"/>
          <p14:tracePt t="50589" x="6521450" y="4122738"/>
          <p14:tracePt t="50597" x="6521450" y="4170363"/>
          <p14:tracePt t="50605" x="6521450" y="4225925"/>
          <p14:tracePt t="50613" x="6521450" y="4265613"/>
          <p14:tracePt t="50622" x="6521450" y="4322763"/>
          <p14:tracePt t="50629" x="6521450" y="4378325"/>
          <p14:tracePt t="50638" x="6521450" y="4418013"/>
          <p14:tracePt t="50645" x="6521450" y="4465638"/>
          <p14:tracePt t="50653" x="6521450" y="4497388"/>
          <p14:tracePt t="50661" x="6521450" y="4513263"/>
          <p14:tracePt t="50669" x="6521450" y="4529138"/>
          <p14:tracePt t="50677" x="6521450" y="4537075"/>
          <p14:tracePt t="50885" x="6513513" y="4529138"/>
          <p14:tracePt t="50893" x="6505575" y="4529138"/>
          <p14:tracePt t="50902" x="6497638" y="4521200"/>
          <p14:tracePt t="50909" x="6489700" y="4513263"/>
          <p14:tracePt t="50919" x="6473825" y="4497388"/>
          <p14:tracePt t="50925" x="6457950" y="4489450"/>
          <p14:tracePt t="50934" x="6434138" y="4473575"/>
          <p14:tracePt t="50941" x="6426200" y="4473575"/>
          <p14:tracePt t="50949" x="6410325" y="4465638"/>
          <p14:tracePt t="50957" x="6402388" y="4457700"/>
          <p14:tracePt t="50965" x="6392863" y="4457700"/>
          <p14:tracePt t="50973" x="6384925" y="4457700"/>
          <p14:tracePt t="50981" x="6384925" y="4449763"/>
          <p14:tracePt t="50989" x="6376988" y="4449763"/>
          <p14:tracePt t="50997" x="6369050" y="4449763"/>
          <p14:tracePt t="51013" x="6361113" y="4449763"/>
          <p14:tracePt t="51022" x="6337300" y="4449763"/>
          <p14:tracePt t="51029" x="6313488" y="4449763"/>
          <p14:tracePt t="51038" x="6297613" y="4449763"/>
          <p14:tracePt t="51045" x="6273800" y="4449763"/>
          <p14:tracePt t="51054" x="6249988" y="4449763"/>
          <p14:tracePt t="51061" x="6218238" y="4449763"/>
          <p14:tracePt t="51070" x="6186488" y="4449763"/>
          <p14:tracePt t="51077" x="6154738" y="4449763"/>
          <p14:tracePt t="51085" x="6107113" y="4449763"/>
          <p14:tracePt t="51093" x="6091238" y="4449763"/>
          <p14:tracePt t="51102" x="6083300" y="4457700"/>
          <p14:tracePt t="51109" x="6075363" y="4465638"/>
          <p14:tracePt t="51119" x="6059488" y="4465638"/>
          <p14:tracePt t="51125" x="6051550" y="4473575"/>
          <p14:tracePt t="51133" x="6043613" y="4481513"/>
          <p14:tracePt t="51141" x="6034088" y="4481513"/>
          <p14:tracePt t="51149" x="6026150" y="4489450"/>
          <p14:tracePt t="51157" x="6026150" y="4497388"/>
          <p14:tracePt t="51165" x="5994400" y="4521200"/>
          <p14:tracePt t="51173" x="5978525" y="4545013"/>
          <p14:tracePt t="51181" x="5954713" y="4560888"/>
          <p14:tracePt t="51189" x="5915025" y="4592638"/>
          <p14:tracePt t="51197" x="5867400" y="4624388"/>
          <p14:tracePt t="51206" x="5827713" y="4657725"/>
          <p14:tracePt t="51213" x="5788025" y="4681538"/>
          <p14:tracePt t="51222" x="5764213" y="4705350"/>
          <p14:tracePt t="51229" x="5732463" y="4729163"/>
          <p14:tracePt t="51239" x="5708650" y="4752975"/>
          <p14:tracePt t="51245" x="5692775" y="4760913"/>
          <p14:tracePt t="51253" x="5676900" y="4776788"/>
          <p14:tracePt t="51261" x="5667375" y="4792663"/>
          <p14:tracePt t="51270" x="5667375" y="4816475"/>
          <p14:tracePt t="51277" x="5667375" y="4824413"/>
          <p14:tracePt t="51285" x="5659438" y="4840288"/>
          <p14:tracePt t="51293" x="5659438" y="4864100"/>
          <p14:tracePt t="51302" x="5659438" y="4872038"/>
          <p14:tracePt t="51309" x="5659438" y="4895850"/>
          <p14:tracePt t="51319" x="5659438" y="4927600"/>
          <p14:tracePt t="51325" x="5659438" y="4943475"/>
          <p14:tracePt t="51333" x="5659438" y="4976813"/>
          <p14:tracePt t="51341" x="5659438" y="5000625"/>
          <p14:tracePt t="51349" x="5659438" y="5016500"/>
          <p14:tracePt t="51357" x="5676900" y="5040313"/>
          <p14:tracePt t="51365" x="5684838" y="5056188"/>
          <p14:tracePt t="51373" x="5692775" y="5072063"/>
          <p14:tracePt t="51381" x="5708650" y="5095875"/>
          <p14:tracePt t="51389" x="5724525" y="5111750"/>
          <p14:tracePt t="51397" x="5740400" y="5119688"/>
          <p14:tracePt t="51406" x="5756275" y="5127625"/>
          <p14:tracePt t="51413" x="5772150" y="5135563"/>
          <p14:tracePt t="51422" x="5780088" y="5135563"/>
          <p14:tracePt t="51429" x="5788025" y="5135563"/>
          <p14:tracePt t="51438" x="5811838" y="5143500"/>
          <p14:tracePt t="51445" x="5835650" y="5143500"/>
          <p14:tracePt t="51454" x="5859463" y="5143500"/>
          <p14:tracePt t="51461" x="5883275" y="5143500"/>
          <p14:tracePt t="51470" x="5899150" y="5143500"/>
          <p14:tracePt t="51477" x="5922963" y="5135563"/>
          <p14:tracePt t="51486" x="5962650" y="5135563"/>
          <p14:tracePt t="51493" x="6010275" y="5119688"/>
          <p14:tracePt t="51503" x="6067425" y="5103813"/>
          <p14:tracePt t="51509" x="6115050" y="5087938"/>
          <p14:tracePt t="51519" x="6170613" y="5072063"/>
          <p14:tracePt t="51525" x="6218238" y="5056188"/>
          <p14:tracePt t="51533" x="6257925" y="5048250"/>
          <p14:tracePt t="51541" x="6297613" y="5040313"/>
          <p14:tracePt t="51549" x="6329363" y="5032375"/>
          <p14:tracePt t="51557" x="6376988" y="5016500"/>
          <p14:tracePt t="51565" x="6410325" y="5000625"/>
          <p14:tracePt t="51573" x="6434138" y="5000625"/>
          <p14:tracePt t="51581" x="6457950" y="4984750"/>
          <p14:tracePt t="51589" x="6473825" y="4976813"/>
          <p14:tracePt t="51597" x="6489700" y="4959350"/>
          <p14:tracePt t="51613" x="6505575" y="4951413"/>
          <p14:tracePt t="51623" x="6513513" y="4935538"/>
          <p14:tracePt t="51629" x="6529388" y="4919663"/>
          <p14:tracePt t="51637" x="6553200" y="4903788"/>
          <p14:tracePt t="51645" x="6561138" y="4903788"/>
          <p14:tracePt t="51653" x="6569075" y="4887913"/>
          <p14:tracePt t="51661" x="6577013" y="4887913"/>
          <p14:tracePt t="51670" x="6584950" y="4879975"/>
          <p14:tracePt t="51677" x="6592888" y="4872038"/>
          <p14:tracePt t="51686" x="6600825" y="4856163"/>
          <p14:tracePt t="51693" x="6616700" y="4848225"/>
          <p14:tracePt t="51703" x="6616700" y="4840288"/>
          <p14:tracePt t="51709" x="6624638" y="4832350"/>
          <p14:tracePt t="51717" x="6632575" y="4832350"/>
          <p14:tracePt t="51781" x="6632575" y="4824413"/>
          <p14:tracePt t="51788" x="6632575" y="4808538"/>
          <p14:tracePt t="51796" x="6632575" y="4800600"/>
          <p14:tracePt t="51804" x="6640513" y="4784725"/>
          <p14:tracePt t="51812" x="6640513" y="4768850"/>
          <p14:tracePt t="51822" x="6648450" y="4729163"/>
          <p14:tracePt t="51828" x="6648450" y="4721225"/>
          <p14:tracePt t="51838" x="6648450" y="4689475"/>
          <p14:tracePt t="51844" x="6648450" y="4657725"/>
          <p14:tracePt t="51853" x="6648450" y="4608513"/>
          <p14:tracePt t="51861" x="6648450" y="4552950"/>
          <p14:tracePt t="51869" x="6640513" y="4497388"/>
          <p14:tracePt t="51877" x="6640513" y="4449763"/>
          <p14:tracePt t="51888" x="6632575" y="4402138"/>
          <p14:tracePt t="51892" x="6632575" y="4370388"/>
          <p14:tracePt t="51901" x="6632575" y="4338638"/>
          <p14:tracePt t="51909" x="6624638" y="4314825"/>
          <p14:tracePt t="51917" x="6616700" y="4273550"/>
          <p14:tracePt t="51925" x="6608763" y="4249738"/>
          <p14:tracePt t="51933" x="6608763" y="4225925"/>
          <p14:tracePt t="51957" x="6600825" y="4210050"/>
          <p14:tracePt t="51965" x="6592888" y="4186238"/>
          <p14:tracePt t="51974" x="6584950" y="4170363"/>
          <p14:tracePt t="51982" x="6569075" y="4154488"/>
          <p14:tracePt t="51990" x="6561138" y="4130675"/>
          <p14:tracePt t="51997" x="6553200" y="4114800"/>
          <p14:tracePt t="52007" x="6553200" y="4090988"/>
          <p14:tracePt t="52013" x="6545263" y="4075113"/>
          <p14:tracePt t="52023" x="6545263" y="4051300"/>
          <p14:tracePt t="52029" x="6545263" y="4043363"/>
          <p14:tracePt t="52038" x="6545263" y="4019550"/>
          <p14:tracePt t="52045" x="6537325" y="4011613"/>
          <p14:tracePt t="52054" x="6529388" y="3995738"/>
          <p14:tracePt t="52061" x="6529388" y="3987800"/>
          <p14:tracePt t="52070" x="6521450" y="3963988"/>
          <p14:tracePt t="52077" x="6521450" y="3948113"/>
          <p14:tracePt t="52086" x="6513513" y="3922713"/>
          <p14:tracePt t="52093" x="6505575" y="3914775"/>
          <p14:tracePt t="52103" x="6505575" y="3898900"/>
          <p14:tracePt t="52109" x="6505575" y="3890963"/>
          <p14:tracePt t="52125" x="6505575" y="3875088"/>
          <p14:tracePt t="52141" x="6497638" y="3867150"/>
          <p14:tracePt t="52149" x="6497638" y="3851275"/>
          <p14:tracePt t="52157" x="6489700" y="3843338"/>
          <p14:tracePt t="52165" x="6489700" y="3835400"/>
          <p14:tracePt t="52173" x="6489700" y="3819525"/>
          <p14:tracePt t="52182" x="6489700" y="3803650"/>
          <p14:tracePt t="52190" x="6489700" y="3787775"/>
          <p14:tracePt t="52197" x="6489700" y="3771900"/>
          <p14:tracePt t="52206" x="6481763" y="3756025"/>
          <p14:tracePt t="52213" x="6481763" y="3740150"/>
          <p14:tracePt t="52223" x="6481763" y="3732213"/>
          <p14:tracePt t="52253" x="6481763" y="3724275"/>
          <p14:tracePt t="52261" x="6481763" y="3708400"/>
          <p14:tracePt t="52270" x="6481763" y="3692525"/>
          <p14:tracePt t="52277" x="6481763" y="3684588"/>
          <p14:tracePt t="52287" x="6481763" y="3676650"/>
          <p14:tracePt t="52293" x="6481763" y="3668713"/>
          <p14:tracePt t="52301" x="6481763" y="3652838"/>
          <p14:tracePt t="52309" x="6481763" y="3644900"/>
          <p14:tracePt t="52317" x="6481763" y="3629025"/>
          <p14:tracePt t="52325" x="6481763" y="3621088"/>
          <p14:tracePt t="52333" x="6481763" y="3605213"/>
          <p14:tracePt t="52341" x="6481763" y="3595688"/>
          <p14:tracePt t="52349" x="6481763" y="3587750"/>
          <p14:tracePt t="52357" x="6481763" y="3579813"/>
          <p14:tracePt t="52365" x="6489700" y="3563938"/>
          <p14:tracePt t="52373" x="6497638" y="3556000"/>
          <p14:tracePt t="52381" x="6497638" y="3540125"/>
          <p14:tracePt t="52390" x="6497638" y="3532188"/>
          <p14:tracePt t="52398" x="6497638" y="3524250"/>
          <p14:tracePt t="52406" x="6505575" y="3516313"/>
          <p14:tracePt t="52429" x="6505575" y="3508375"/>
          <p14:tracePt t="52581" x="6505575" y="3524250"/>
          <p14:tracePt t="52589" x="6505575" y="3532188"/>
          <p14:tracePt t="52597" x="6505575" y="3540125"/>
          <p14:tracePt t="52605" x="6505575" y="3548063"/>
          <p14:tracePt t="52613" x="6505575" y="3563938"/>
          <p14:tracePt t="52622" x="6505575" y="3579813"/>
          <p14:tracePt t="52630" x="6505575" y="3595688"/>
          <p14:tracePt t="52637" x="6505575" y="3613150"/>
          <p14:tracePt t="52645" x="6505575" y="3629025"/>
          <p14:tracePt t="52654" x="6505575" y="3652838"/>
          <p14:tracePt t="52661" x="6505575" y="3668713"/>
          <p14:tracePt t="52670" x="6505575" y="3692525"/>
          <p14:tracePt t="52677" x="6505575" y="3700463"/>
          <p14:tracePt t="52687" x="6505575" y="3716338"/>
          <p14:tracePt t="52733" x="6505575" y="3724275"/>
          <p14:tracePt t="52741" x="6505575" y="3732213"/>
          <p14:tracePt t="52749" x="6505575" y="3748088"/>
          <p14:tracePt t="52758" x="6505575" y="3756025"/>
          <p14:tracePt t="52765" x="6505575" y="3771900"/>
          <p14:tracePt t="52774" x="6505575" y="3787775"/>
          <p14:tracePt t="52781" x="6505575" y="3811588"/>
          <p14:tracePt t="52790" x="6513513" y="3827463"/>
          <p14:tracePt t="52798" x="6521450" y="3851275"/>
          <p14:tracePt t="52807" x="6521450" y="3875088"/>
          <p14:tracePt t="52813" x="6529388" y="3890963"/>
          <p14:tracePt t="52821" x="6529388" y="3914775"/>
          <p14:tracePt t="52829" x="6529388" y="3938588"/>
          <p14:tracePt t="52837" x="6529388" y="3956050"/>
          <p14:tracePt t="52845" x="6529388" y="3971925"/>
          <p14:tracePt t="52854" x="6529388" y="3987800"/>
          <p14:tracePt t="52871" x="6529388" y="3995738"/>
          <p14:tracePt t="52889" x="6529388" y="4003675"/>
          <p14:tracePt t="52901" x="6529388" y="4011613"/>
          <p14:tracePt t="52909" x="6529388" y="4019550"/>
          <p14:tracePt t="52917" x="6537325" y="4019550"/>
          <p14:tracePt t="52925" x="6537325" y="4027488"/>
          <p14:tracePt t="52933" x="6537325" y="4035425"/>
          <p14:tracePt t="52941" x="6537325" y="4043363"/>
          <p14:tracePt t="52957" x="6537325" y="4051300"/>
          <p14:tracePt t="53221" x="6537325" y="4043363"/>
          <p14:tracePt t="53230" x="6537325" y="4035425"/>
          <p14:tracePt t="53237" x="6537325" y="4027488"/>
          <p14:tracePt t="53245" x="6537325" y="4019550"/>
          <p14:tracePt t="53261" x="6537325" y="4003675"/>
          <p14:tracePt t="53271" x="6537325" y="3995738"/>
          <p14:tracePt t="53285" x="6529388" y="3995738"/>
          <p14:tracePt t="53293" x="6529388" y="3987800"/>
          <p14:tracePt t="53309" x="6529388" y="3979863"/>
          <p14:tracePt t="53365" x="6529388" y="3971925"/>
          <p14:tracePt t="53381" x="6521450" y="3963988"/>
          <p14:tracePt t="53421" x="6513513" y="3956050"/>
          <p14:tracePt t="53429" x="6513513" y="3948113"/>
          <p14:tracePt t="53437" x="6513513" y="3938588"/>
          <p14:tracePt t="53525" x="6513513" y="3922713"/>
          <p14:tracePt t="53541" x="6513513" y="3914775"/>
          <p14:tracePt t="53585" x="6513513" y="3898900"/>
          <p14:tracePt t="53597" x="6513513" y="3890963"/>
          <p14:tracePt t="53621" x="6513513" y="3883025"/>
          <p14:tracePt t="53837" x="6521450" y="3883025"/>
          <p14:tracePt t="53846" x="6529388" y="3883025"/>
          <p14:tracePt t="53854" x="6545263" y="3883025"/>
          <p14:tracePt t="54281" x="6553200" y="3883025"/>
          <p14:tracePt t="54293" x="6600825" y="3898900"/>
          <p14:tracePt t="54301" x="6632575" y="3906838"/>
          <p14:tracePt t="55097" x="6624638" y="3906838"/>
          <p14:tracePt t="55105" x="6600825" y="3898900"/>
          <p14:tracePt t="55113" x="6577013" y="3898900"/>
          <p14:tracePt t="55126" x="6569075" y="3898900"/>
          <p14:tracePt t="55133" x="6561138" y="3898900"/>
          <p14:tracePt t="55141" x="6553200" y="3898900"/>
          <p14:tracePt t="55853" x="6545263" y="3898900"/>
          <p14:tracePt t="55861" x="6529388" y="3883025"/>
          <p14:tracePt t="55873" x="6521450" y="3883025"/>
          <p14:tracePt t="55885" x="6513513" y="3883025"/>
          <p14:tracePt t="55893" x="6513513" y="3875088"/>
          <p14:tracePt t="55949" x="6497638" y="3875088"/>
          <p14:tracePt t="55957" x="6489700" y="3875088"/>
          <p14:tracePt t="56757" x="6497638" y="3883025"/>
          <p14:tracePt t="56774" x="6505575" y="3883025"/>
          <p14:tracePt t="56781" x="6505575" y="3890963"/>
          <p14:tracePt t="56878" x="6513513" y="3890963"/>
          <p14:tracePt t="56885" x="6521450" y="3898900"/>
          <p14:tracePt t="86242" x="6616700" y="3963988"/>
          <p14:tracePt t="86265" x="6632575" y="3971925"/>
          <p14:tracePt t="86277" x="6640513" y="3971925"/>
          <p14:tracePt t="86286" x="6640513" y="3979863"/>
          <p14:tracePt t="86293" x="6648450" y="3979863"/>
          <p14:tracePt t="86301" x="6656388" y="3979863"/>
          <p14:tracePt t="86341" x="6664325" y="3979863"/>
          <p14:tracePt t="86349" x="6704013" y="3979863"/>
          <p14:tracePt t="86358" x="6735763" y="3979863"/>
          <p14:tracePt t="86365" x="6751638" y="3979863"/>
          <p14:tracePt t="86374" x="6777038" y="3979863"/>
          <p14:tracePt t="86381" x="6808788" y="3971925"/>
          <p14:tracePt t="86390" x="6832600" y="3971925"/>
          <p14:tracePt t="86397" x="6840538" y="3971925"/>
          <p14:tracePt t="86406" x="6848475" y="3971925"/>
          <p14:tracePt t="86413" x="6856413" y="3971925"/>
          <p14:tracePt t="86421" x="6864350" y="3963988"/>
          <p14:tracePt t="86429" x="6872288" y="3956050"/>
          <p14:tracePt t="86437" x="6880225" y="3956050"/>
          <p14:tracePt t="86454" x="6880225" y="3948113"/>
          <p14:tracePt t="86461" x="6888163" y="3948113"/>
          <p14:tracePt t="86477" x="6888163" y="3938588"/>
          <p14:tracePt t="86485" x="6896100" y="3930650"/>
          <p14:tracePt t="86493" x="6896100" y="3922713"/>
          <p14:tracePt t="86501" x="6904038" y="3914775"/>
          <p14:tracePt t="86509" x="6904038" y="3906838"/>
          <p14:tracePt t="86517" x="6911975" y="3898900"/>
          <p14:tracePt t="86533" x="6911975" y="3883025"/>
          <p14:tracePt t="86541" x="6927850" y="3875088"/>
          <p14:tracePt t="86549" x="6927850" y="3859213"/>
          <p14:tracePt t="86557" x="6935788" y="3843338"/>
          <p14:tracePt t="86565" x="6943725" y="3835400"/>
          <p14:tracePt t="86573" x="6943725" y="3827463"/>
          <p14:tracePt t="86590" x="6943725" y="3819525"/>
          <p14:tracePt t="86613" x="6943725" y="3811588"/>
          <p14:tracePt t="86629" x="6943725" y="3803650"/>
          <p14:tracePt t="86638" x="6943725" y="3795713"/>
          <p14:tracePt t="86645" x="6935788" y="3795713"/>
          <p14:tracePt t="86655" x="6935788" y="3787775"/>
          <p14:tracePt t="86671" x="6935788" y="3779838"/>
          <p14:tracePt t="86677" x="6927850" y="3771900"/>
          <p14:tracePt t="86693" x="6919913" y="3763963"/>
          <p14:tracePt t="86701" x="6919913" y="3756025"/>
          <p14:tracePt t="86709" x="6911975" y="3748088"/>
          <p14:tracePt t="86725" x="6904038" y="3748088"/>
          <p14:tracePt t="86741" x="6896100" y="3740150"/>
          <p14:tracePt t="86758" x="6880225" y="3732213"/>
          <p14:tracePt t="86765" x="6864350" y="3724275"/>
          <p14:tracePt t="86774" x="6856413" y="3724275"/>
          <p14:tracePt t="86781" x="6840538" y="3724275"/>
          <p14:tracePt t="86791" x="6824663" y="3716338"/>
          <p14:tracePt t="86797" x="6808788" y="3716338"/>
          <p14:tracePt t="86805" x="6800850" y="3716338"/>
          <p14:tracePt t="86813" x="6784975" y="3708400"/>
          <p14:tracePt t="86822" x="6769100" y="3708400"/>
          <p14:tracePt t="86829" x="6743700" y="3708400"/>
          <p14:tracePt t="86838" x="6727825" y="3708400"/>
          <p14:tracePt t="86855" x="6719888" y="3708400"/>
          <p14:tracePt t="86886" x="6704013" y="3708400"/>
          <p14:tracePt t="86893" x="6696075" y="3716338"/>
          <p14:tracePt t="86901" x="6688138" y="3716338"/>
          <p14:tracePt t="86909" x="6680200" y="3716338"/>
          <p14:tracePt t="86917" x="6648450" y="3724275"/>
          <p14:tracePt t="86925" x="6624638" y="3724275"/>
          <p14:tracePt t="86933" x="6608763" y="3740150"/>
          <p14:tracePt t="86958" x="6600825" y="3740150"/>
          <p14:tracePt t="86965" x="6600825" y="3748088"/>
          <p14:tracePt t="86981" x="6600825" y="3756025"/>
          <p14:tracePt t="86990" x="6600825" y="3763963"/>
          <p14:tracePt t="86997" x="6592888" y="3771900"/>
          <p14:tracePt t="87014" x="6592888" y="3779838"/>
          <p14:tracePt t="87022" x="6592888" y="3795713"/>
          <p14:tracePt t="87029" x="6592888" y="3803650"/>
          <p14:tracePt t="87038" x="6592888" y="3811588"/>
          <p14:tracePt t="87046" x="6592888" y="3827463"/>
          <p14:tracePt t="87055" x="6592888" y="3843338"/>
          <p14:tracePt t="87061" x="6592888" y="3851275"/>
          <p14:tracePt t="87069" x="6592888" y="3859213"/>
          <p14:tracePt t="87085" x="6592888" y="3867150"/>
          <p14:tracePt t="87093" x="6600825" y="3867150"/>
          <p14:tracePt t="87101" x="6608763" y="3883025"/>
          <p14:tracePt t="87109" x="6616700" y="3898900"/>
          <p14:tracePt t="87117" x="6640513" y="3914775"/>
          <p14:tracePt t="87125" x="6656388" y="3922713"/>
          <p14:tracePt t="87133" x="6664325" y="3948113"/>
          <p14:tracePt t="87142" x="6672263" y="3956050"/>
          <p14:tracePt t="87149" x="6680200" y="3963988"/>
          <p14:tracePt t="87159" x="6688138" y="3971925"/>
          <p14:tracePt t="87165" x="6704013" y="3987800"/>
          <p14:tracePt t="87173" x="6711950" y="4003675"/>
          <p14:tracePt t="87181" x="6727825" y="4011613"/>
          <p14:tracePt t="87189" x="6743700" y="4027488"/>
          <p14:tracePt t="87197" x="6759575" y="4043363"/>
          <p14:tracePt t="87205" x="6769100" y="4051300"/>
          <p14:tracePt t="87213" x="6792913" y="4075113"/>
          <p14:tracePt t="87222" x="6832600" y="4106863"/>
          <p14:tracePt t="87229" x="6856413" y="4130675"/>
          <p14:tracePt t="87238" x="6880225" y="4146550"/>
          <p14:tracePt t="87245" x="6896100" y="4162425"/>
          <p14:tracePt t="87255" x="6904038" y="4170363"/>
          <p14:tracePt t="87261" x="6911975" y="4170363"/>
          <p14:tracePt t="87325" x="6919913" y="4170363"/>
          <p14:tracePt t="87333" x="6927850" y="4162425"/>
          <p14:tracePt t="87341" x="6927850" y="4154488"/>
          <p14:tracePt t="87349" x="6927850" y="4146550"/>
          <p14:tracePt t="87358" x="6927850" y="4138613"/>
          <p14:tracePt t="87365" x="6935788" y="4122738"/>
          <p14:tracePt t="87374" x="6935788" y="4114800"/>
          <p14:tracePt t="87381" x="6943725" y="4106863"/>
          <p14:tracePt t="87421" x="6943725" y="4098925"/>
          <p14:tracePt t="87428" x="6943725" y="4090988"/>
          <p14:tracePt t="87437" x="6943725" y="4075113"/>
          <p14:tracePt t="87444" x="6943725" y="4067175"/>
          <p14:tracePt t="87453" x="6943725" y="4051300"/>
          <p14:tracePt t="87460" x="6943725" y="4043363"/>
          <p14:tracePt t="87468" x="6943725" y="4027488"/>
          <p14:tracePt t="87477" x="6943725" y="4011613"/>
          <p14:tracePt t="87485" x="6943725" y="3995738"/>
          <p14:tracePt t="87493" x="6943725" y="3979863"/>
          <p14:tracePt t="87501" x="6943725" y="3963988"/>
          <p14:tracePt t="87509" x="6943725" y="3948113"/>
          <p14:tracePt t="87516" x="6943725" y="3938588"/>
          <p14:tracePt t="87525" x="6943725" y="3922713"/>
          <p14:tracePt t="87533" x="6943725" y="3906838"/>
          <p14:tracePt t="87542" x="6935788" y="3890963"/>
          <p14:tracePt t="87549" x="6935788" y="3875088"/>
          <p14:tracePt t="87558" x="6927850" y="3859213"/>
          <p14:tracePt t="87565" x="6927850" y="3851275"/>
          <p14:tracePt t="87574" x="6927850" y="3835400"/>
          <p14:tracePt t="87581" x="6919913" y="3827463"/>
          <p14:tracePt t="87589" x="6911975" y="3811588"/>
          <p14:tracePt t="87597" x="6911975" y="3803650"/>
          <p14:tracePt t="87605" x="6904038" y="3795713"/>
          <p14:tracePt t="87612" x="6896100" y="3779838"/>
          <p14:tracePt t="87621" x="6888163" y="3779838"/>
          <p14:tracePt t="87629" x="6888163" y="3771900"/>
          <p14:tracePt t="87637" x="6880225" y="3771900"/>
          <p14:tracePt t="87653" x="6872288" y="3763963"/>
          <p14:tracePt t="87677" x="6864350" y="3763963"/>
          <p14:tracePt t="87693" x="6856413" y="3763963"/>
          <p14:tracePt t="87701" x="6848475" y="3763963"/>
          <p14:tracePt t="87717" x="6840538" y="3763963"/>
          <p14:tracePt t="87726" x="6832600" y="3763963"/>
          <p14:tracePt t="87733" x="6824663" y="3763963"/>
          <p14:tracePt t="87741" x="6816725" y="3763963"/>
          <p14:tracePt t="87749" x="6800850" y="3763963"/>
          <p14:tracePt t="87758" x="6784975" y="3763963"/>
          <p14:tracePt t="87765" x="6777038" y="3763963"/>
          <p14:tracePt t="87774" x="6759575" y="3763963"/>
          <p14:tracePt t="87781" x="6743700" y="3771900"/>
          <p14:tracePt t="87790" x="6735763" y="3771900"/>
          <p14:tracePt t="87797" x="6727825" y="3771900"/>
          <p14:tracePt t="87805" x="6727825" y="3779838"/>
          <p14:tracePt t="87821" x="6719888" y="3787775"/>
          <p14:tracePt t="87829" x="6711950" y="3795713"/>
          <p14:tracePt t="87838" x="6696075" y="3795713"/>
          <p14:tracePt t="87845" x="6696075" y="3811588"/>
          <p14:tracePt t="87853" x="6680200" y="3811588"/>
          <p14:tracePt t="87861" x="6680200" y="3827463"/>
          <p14:tracePt t="87869" x="6664325" y="3827463"/>
          <p14:tracePt t="87877" x="6664325" y="3835400"/>
          <p14:tracePt t="87890" x="6656388" y="3843338"/>
          <p14:tracePt t="87893" x="6656388" y="3851275"/>
          <p14:tracePt t="87910" x="6648450" y="3851275"/>
          <p14:tracePt t="87917" x="6648450" y="3859213"/>
          <p14:tracePt t="87925" x="6648450" y="3867150"/>
          <p14:tracePt t="87933" x="6640513" y="3875088"/>
          <p14:tracePt t="87942" x="6640513" y="3883025"/>
          <p14:tracePt t="87949" x="6640513" y="3898900"/>
          <p14:tracePt t="87958" x="6640513" y="3906838"/>
          <p14:tracePt t="87965" x="6640513" y="3930650"/>
          <p14:tracePt t="87973" x="6640513" y="3948113"/>
          <p14:tracePt t="87981" x="6640513" y="3956050"/>
          <p14:tracePt t="87989" x="6640513" y="3963988"/>
          <p14:tracePt t="87997" x="6640513" y="3979863"/>
          <p14:tracePt t="88005" x="6656388" y="3995738"/>
          <p14:tracePt t="88013" x="6656388" y="4003675"/>
          <p14:tracePt t="88022" x="6664325" y="4019550"/>
          <p14:tracePt t="88029" x="6672263" y="4027488"/>
          <p14:tracePt t="88038" x="6680200" y="4035425"/>
          <p14:tracePt t="88045" x="6688138" y="4051300"/>
          <p14:tracePt t="88053" x="6696075" y="4051300"/>
          <p14:tracePt t="88061" x="6704013" y="4059238"/>
          <p14:tracePt t="88069" x="6711950" y="4067175"/>
          <p14:tracePt t="88077" x="6719888" y="4067175"/>
          <p14:tracePt t="88085" x="6727825" y="4067175"/>
          <p14:tracePt t="88093" x="6743700" y="4075113"/>
          <p14:tracePt t="88101" x="6759575" y="4075113"/>
          <p14:tracePt t="88109" x="6784975" y="4083050"/>
          <p14:tracePt t="88117" x="6808788" y="4083050"/>
          <p14:tracePt t="88125" x="6840538" y="4090988"/>
          <p14:tracePt t="88133" x="6856413" y="4090988"/>
          <p14:tracePt t="88142" x="6872288" y="4090988"/>
          <p14:tracePt t="88149" x="6888163" y="4090988"/>
          <p14:tracePt t="88157" x="6904038" y="4090988"/>
          <p14:tracePt t="88165" x="6911975" y="4083050"/>
          <p14:tracePt t="88173" x="6927850" y="4075113"/>
          <p14:tracePt t="88181" x="6951663" y="4075113"/>
          <p14:tracePt t="88189" x="6959600" y="4067175"/>
          <p14:tracePt t="88197" x="6967538" y="4059238"/>
          <p14:tracePt t="88205" x="6975475" y="4059238"/>
          <p14:tracePt t="88213" x="6975475" y="4051300"/>
          <p14:tracePt t="88223" x="6975475" y="4043363"/>
          <p14:tracePt t="88229" x="6975475" y="4027488"/>
          <p14:tracePt t="88239" x="6975475" y="4019550"/>
          <p14:tracePt t="88245" x="6975475" y="4003675"/>
          <p14:tracePt t="88269" x="6975475" y="3995738"/>
          <p14:tracePt t="88277" x="6975475" y="3987800"/>
          <p14:tracePt t="88285" x="6975475" y="3979863"/>
          <p14:tracePt t="88301" x="6975475" y="3971925"/>
          <p14:tracePt t="88310" x="6975475" y="3963988"/>
          <p14:tracePt t="88326" x="6975475" y="3956050"/>
          <p14:tracePt t="88342" x="6975475" y="3948113"/>
          <p14:tracePt t="88349" x="6967538" y="3948113"/>
          <p14:tracePt t="88359" x="6967538" y="3930650"/>
          <p14:tracePt t="88365" x="6967538" y="3922713"/>
          <p14:tracePt t="88374" x="6951663" y="3914775"/>
          <p14:tracePt t="88381" x="6943725" y="3890963"/>
          <p14:tracePt t="88413" x="6935788" y="3883025"/>
          <p14:tracePt t="88422" x="6927850" y="3875088"/>
          <p14:tracePt t="88429" x="6911975" y="3867150"/>
          <p14:tracePt t="88438" x="6904038" y="3859213"/>
          <p14:tracePt t="88445" x="6888163" y="3859213"/>
          <p14:tracePt t="88453" x="6880225" y="3851275"/>
          <p14:tracePt t="88461" x="6872288" y="3843338"/>
          <p14:tracePt t="88469" x="6856413" y="3843338"/>
          <p14:tracePt t="88493" x="6848475" y="3835400"/>
          <p14:tracePt t="88509" x="6832600" y="3827463"/>
          <p14:tracePt t="88517" x="6816725" y="3827463"/>
          <p14:tracePt t="88526" x="6792913" y="3827463"/>
          <p14:tracePt t="88533" x="6777038" y="3827463"/>
          <p14:tracePt t="88541" x="6769100" y="3819525"/>
          <p14:tracePt t="88549" x="6751638" y="3819525"/>
          <p14:tracePt t="88558" x="6743700" y="3819525"/>
          <p14:tracePt t="88613" x="6727825" y="3819525"/>
          <p14:tracePt t="88622" x="6704013" y="3811588"/>
          <p14:tracePt t="88629" x="6688138" y="3811588"/>
          <p14:tracePt t="88637" x="6664325" y="3811588"/>
          <p14:tracePt t="88669" x="6648450" y="3811588"/>
          <p14:tracePt t="88677" x="6640513" y="3819525"/>
          <p14:tracePt t="88685" x="6624638" y="3827463"/>
          <p14:tracePt t="88693" x="6616700" y="3835400"/>
          <p14:tracePt t="88701" x="6608763" y="3843338"/>
          <p14:tracePt t="88710" x="6600825" y="3851275"/>
          <p14:tracePt t="88718" x="6592888" y="3867150"/>
          <p14:tracePt t="88727" x="6592888" y="3875088"/>
          <p14:tracePt t="88733" x="6592888" y="3883025"/>
          <p14:tracePt t="88743" x="6592888" y="3898900"/>
          <p14:tracePt t="88749" x="6584950" y="3914775"/>
          <p14:tracePt t="88757" x="6584950" y="3930650"/>
          <p14:tracePt t="88765" x="6584950" y="3938588"/>
          <p14:tracePt t="88774" x="6584950" y="3956050"/>
          <p14:tracePt t="88781" x="6584950" y="3971925"/>
          <p14:tracePt t="88790" x="6584950" y="3995738"/>
          <p14:tracePt t="88805" x="6584950" y="4003675"/>
          <p14:tracePt t="88813" x="6584950" y="4027488"/>
          <p14:tracePt t="88821" x="6592888" y="4035425"/>
          <p14:tracePt t="88829" x="6600825" y="4043363"/>
          <p14:tracePt t="88837" x="6616700" y="4067175"/>
          <p14:tracePt t="88845" x="6632575" y="4075113"/>
          <p14:tracePt t="88853" x="6648450" y="4090988"/>
          <p14:tracePt t="88861" x="6656388" y="4098925"/>
          <p14:tracePt t="88869" x="6672263" y="4106863"/>
          <p14:tracePt t="88877" x="6680200" y="4114800"/>
          <p14:tracePt t="88893" x="6711950" y="4122738"/>
          <p14:tracePt t="88901" x="6719888" y="4130675"/>
          <p14:tracePt t="88910" x="6735763" y="4130675"/>
          <p14:tracePt t="88917" x="6743700" y="4130675"/>
          <p14:tracePt t="88926" x="6759575" y="4130675"/>
          <p14:tracePt t="88933" x="6784975" y="4130675"/>
          <p14:tracePt t="88941" x="6800850" y="4130675"/>
          <p14:tracePt t="88949" x="6824663" y="4130675"/>
          <p14:tracePt t="88957" x="6848475" y="4130675"/>
          <p14:tracePt t="88965" x="6856413" y="4130675"/>
          <p14:tracePt t="88973" x="6872288" y="4122738"/>
          <p14:tracePt t="88981" x="6880225" y="4114800"/>
          <p14:tracePt t="88989" x="6888163" y="4106863"/>
          <p14:tracePt t="88997" x="6904038" y="4090988"/>
          <p14:tracePt t="89006" x="6919913" y="4090988"/>
          <p14:tracePt t="89013" x="6943725" y="4083050"/>
          <p14:tracePt t="89021" x="6967538" y="4075113"/>
          <p14:tracePt t="89029" x="7007225" y="4059238"/>
          <p14:tracePt t="89037" x="7023100" y="4059238"/>
          <p14:tracePt t="89045" x="7023100" y="4043363"/>
          <p14:tracePt t="89053" x="7031038" y="4043363"/>
          <p14:tracePt t="89061" x="7031038" y="4035425"/>
          <p14:tracePt t="89069" x="7031038" y="4019550"/>
          <p14:tracePt t="89077" x="7031038" y="4011613"/>
          <p14:tracePt t="89085" x="7031038" y="4003675"/>
          <p14:tracePt t="89093" x="7031038" y="3987800"/>
          <p14:tracePt t="89101" x="7015163" y="3979863"/>
          <p14:tracePt t="89109" x="7007225" y="3956050"/>
          <p14:tracePt t="89117" x="7007225" y="3938588"/>
          <p14:tracePt t="89126" x="6991350" y="3930650"/>
          <p14:tracePt t="89133" x="6991350" y="3922713"/>
          <p14:tracePt t="89143" x="6983413" y="3906838"/>
          <p14:tracePt t="89149" x="6975475" y="3898900"/>
          <p14:tracePt t="89157" x="6975475" y="3890963"/>
          <p14:tracePt t="89172" x="6967538" y="3883025"/>
          <p14:tracePt t="89189" x="6959600" y="3875088"/>
          <p14:tracePt t="89196" x="6951663" y="3867150"/>
          <p14:tracePt t="89205" x="6943725" y="3859213"/>
          <p14:tracePt t="89221" x="6927850" y="3843338"/>
          <p14:tracePt t="89301" x="6919913" y="3835400"/>
          <p14:tracePt t="89309" x="6911975" y="3819525"/>
          <p14:tracePt t="89317" x="6904038" y="3819525"/>
          <p14:tracePt t="89325" x="6896100" y="3811588"/>
          <p14:tracePt t="89333" x="6896100" y="3803650"/>
          <p14:tracePt t="89365" x="6888163" y="3803650"/>
          <p14:tracePt t="89469" x="6880225" y="3795713"/>
          <p14:tracePt t="89493" x="6864350" y="3795713"/>
          <p14:tracePt t="89501" x="6832600" y="3787775"/>
          <p14:tracePt t="89509" x="6784975" y="3771900"/>
          <p14:tracePt t="89517" x="6751638" y="3771900"/>
          <p14:tracePt t="89526" x="6735763" y="3771900"/>
          <p14:tracePt t="89533" x="6711950" y="3763963"/>
          <p14:tracePt t="89542" x="6680200" y="3763963"/>
          <p14:tracePt t="89549" x="6672263" y="3763963"/>
          <p14:tracePt t="89558" x="6664325" y="3763963"/>
          <p14:tracePt t="89565" x="6656388" y="3763963"/>
          <p14:tracePt t="89613" x="6648450" y="3763963"/>
          <p14:tracePt t="89621" x="6648450" y="3779838"/>
          <p14:tracePt t="89629" x="6648450" y="3787775"/>
          <p14:tracePt t="89637" x="6640513" y="3795713"/>
          <p14:tracePt t="89645" x="6640513" y="3811588"/>
          <p14:tracePt t="89669" x="6640513" y="3819525"/>
          <p14:tracePt t="89685" x="6640513" y="3827463"/>
          <p14:tracePt t="89717" x="6640513" y="3835400"/>
          <p14:tracePt t="89725" x="6640513" y="3843338"/>
          <p14:tracePt t="89741" x="6640513" y="3859213"/>
          <p14:tracePt t="89757" x="6640513" y="3867150"/>
          <p14:tracePt t="89765" x="6640513" y="3883025"/>
          <p14:tracePt t="89781" x="6640513" y="3890963"/>
          <p14:tracePt t="89797" x="6640513" y="3898900"/>
          <p14:tracePt t="89901" x="6640513" y="3906838"/>
          <p14:tracePt t="89917" x="6640513" y="3914775"/>
          <p14:tracePt t="89941" x="6640513" y="3922713"/>
          <p14:tracePt t="90013" x="6632575" y="3922713"/>
          <p14:tracePt t="90021" x="6624638" y="3922713"/>
          <p14:tracePt t="90037" x="6608763" y="3914775"/>
          <p14:tracePt t="90045" x="6600825" y="3898900"/>
          <p14:tracePt t="90053" x="6592888" y="3883025"/>
          <p14:tracePt t="90061" x="6584950" y="3867150"/>
          <p14:tracePt t="90069" x="6569075" y="3843338"/>
          <p14:tracePt t="90079" x="6561138" y="3827463"/>
          <p14:tracePt t="90085" x="6553200" y="3811588"/>
          <p14:tracePt t="90095" x="6553200" y="3795713"/>
          <p14:tracePt t="90100" x="6553200" y="3779838"/>
          <p14:tracePt t="90109" x="6545263" y="3763963"/>
          <p14:tracePt t="90117" x="6537325" y="3748088"/>
          <p14:tracePt t="90125" x="6537325" y="3732213"/>
          <p14:tracePt t="90133" x="6529388" y="3716338"/>
          <p14:tracePt t="90141" x="6529388" y="3708400"/>
          <p14:tracePt t="90149" x="6521450" y="3692525"/>
          <p14:tracePt t="90156" x="6521450" y="3676650"/>
          <p14:tracePt t="90173" x="6521450" y="3668713"/>
          <p14:tracePt t="90181" x="6513513" y="3652838"/>
          <p14:tracePt t="90190" x="6505575" y="3636963"/>
          <p14:tracePt t="90197" x="6497638" y="3629025"/>
          <p14:tracePt t="90205" x="6497638" y="3621088"/>
          <p14:tracePt t="90221" x="6489700" y="3613150"/>
          <p14:tracePt t="90237" x="6489700" y="3605213"/>
          <p14:tracePt t="90382" x="6489700" y="3613150"/>
          <p14:tracePt t="90389" x="6497638" y="3629025"/>
          <p14:tracePt t="90397" x="6497638" y="3636963"/>
          <p14:tracePt t="90405" x="6497638" y="3644900"/>
          <p14:tracePt t="90413" x="6505575" y="3660775"/>
          <p14:tracePt t="90421" x="6513513" y="3676650"/>
          <p14:tracePt t="90429" x="6513513" y="3692525"/>
          <p14:tracePt t="90437" x="6513513" y="3708400"/>
          <p14:tracePt t="90445" x="6521450" y="3732213"/>
          <p14:tracePt t="90453" x="6521450" y="3740150"/>
          <p14:tracePt t="90461" x="6521450" y="3756025"/>
          <p14:tracePt t="90469" x="6521450" y="3771900"/>
          <p14:tracePt t="90478" x="6521450" y="3779838"/>
          <p14:tracePt t="90485" x="6521450" y="3787775"/>
          <p14:tracePt t="90493" x="6521450" y="3803650"/>
          <p14:tracePt t="90501" x="6521450" y="3811588"/>
          <p14:tracePt t="90509" x="6529388" y="3827463"/>
          <p14:tracePt t="90517" x="6529388" y="3835400"/>
          <p14:tracePt t="90525" x="6537325" y="3851275"/>
          <p14:tracePt t="90542" x="6537325" y="3867150"/>
          <p14:tracePt t="90549" x="6537325" y="3883025"/>
          <p14:tracePt t="90565" x="6537325" y="3890963"/>
          <p14:tracePt t="90575" x="6537325" y="3898900"/>
          <p14:tracePt t="90581" x="6537325" y="3906838"/>
          <p14:tracePt t="90597" x="6537325" y="3914775"/>
          <p14:tracePt t="90605" x="6537325" y="3922713"/>
          <p14:tracePt t="90613" x="6537325" y="3930650"/>
          <p14:tracePt t="90621" x="6537325" y="3938588"/>
          <p14:tracePt t="90629" x="6537325" y="3956050"/>
          <p14:tracePt t="90637" x="6537325" y="3963988"/>
          <p14:tracePt t="90645" x="6537325" y="3971925"/>
          <p14:tracePt t="90653" x="6537325" y="3987800"/>
          <p14:tracePt t="90662" x="6537325" y="3995738"/>
          <p14:tracePt t="90669" x="6537325" y="4011613"/>
          <p14:tracePt t="90678" x="6537325" y="4019550"/>
          <p14:tracePt t="90685" x="6537325" y="4035425"/>
          <p14:tracePt t="90693" x="6529388" y="4043363"/>
          <p14:tracePt t="90701" x="6529388" y="4059238"/>
          <p14:tracePt t="90710" x="6521450" y="4075113"/>
          <p14:tracePt t="90717" x="6521450" y="4090988"/>
          <p14:tracePt t="90725" x="6521450" y="4098925"/>
          <p14:tracePt t="90733" x="6513513" y="4106863"/>
          <p14:tracePt t="90742" x="6513513" y="4122738"/>
          <p14:tracePt t="90749" x="6505575" y="4122738"/>
          <p14:tracePt t="90757" x="6505575" y="4130675"/>
          <p14:tracePt t="90764" x="6505575" y="4146550"/>
          <p14:tracePt t="90893" x="6505575" y="4114800"/>
          <p14:tracePt t="90901" x="6513513" y="4098925"/>
          <p14:tracePt t="90909" x="6521450" y="4067175"/>
          <p14:tracePt t="90917" x="6521450" y="4051300"/>
          <p14:tracePt t="90926" x="6521450" y="4027488"/>
          <p14:tracePt t="90933" x="6521450" y="3995738"/>
          <p14:tracePt t="90949" x="6529388" y="3971925"/>
          <p14:tracePt t="90958" x="6529388" y="3938588"/>
          <p14:tracePt t="90965" x="6537325" y="3922713"/>
          <p14:tracePt t="90973" x="6537325" y="3906838"/>
          <p14:tracePt t="90981" x="6545263" y="3890963"/>
          <p14:tracePt t="90989" x="6545263" y="3875088"/>
          <p14:tracePt t="90997" x="6545263" y="3859213"/>
          <p14:tracePt t="91005" x="6545263" y="3835400"/>
          <p14:tracePt t="91013" x="6545263" y="3819525"/>
          <p14:tracePt t="91021" x="6553200" y="3811588"/>
          <p14:tracePt t="91029" x="6553200" y="3795713"/>
          <p14:tracePt t="91037" x="6553200" y="3787775"/>
          <p14:tracePt t="91045" x="6561138" y="3779838"/>
          <p14:tracePt t="91053" x="6561138" y="3771900"/>
          <p14:tracePt t="91078" x="6561138" y="3763963"/>
          <p14:tracePt t="91101" x="6561138" y="3756025"/>
          <p14:tracePt t="91141" x="6569075" y="3756025"/>
          <p14:tracePt t="91212" x="6569075" y="3763963"/>
          <p14:tracePt t="91220" x="6569075" y="3771900"/>
          <p14:tracePt t="91228" x="6569075" y="3787775"/>
          <p14:tracePt t="91236" x="6569075" y="3795713"/>
          <p14:tracePt t="91244" x="6561138" y="3811588"/>
          <p14:tracePt t="91252" x="6561138" y="3827463"/>
          <p14:tracePt t="91260" x="6561138" y="3843338"/>
          <p14:tracePt t="91268" x="6561138" y="3859213"/>
          <p14:tracePt t="91277" x="6561138" y="3875088"/>
          <p14:tracePt t="91284" x="6561138" y="3890963"/>
          <p14:tracePt t="91294" x="6561138" y="3906838"/>
          <p14:tracePt t="91300" x="6561138" y="3914775"/>
          <p14:tracePt t="91309" x="6553200" y="3922713"/>
          <p14:tracePt t="92013" x="6553200" y="3930650"/>
          <p14:tracePt t="92030" x="6561138" y="3930650"/>
          <p14:tracePt t="92557" x="6553200" y="3930650"/>
          <p14:tracePt t="92565" x="6553200" y="3938588"/>
          <p14:tracePt t="92574" x="6545263" y="3938588"/>
          <p14:tracePt t="92589" x="6537325" y="3938588"/>
          <p14:tracePt t="92596" x="6537325" y="3948113"/>
        </p14:tracePtLst>
      </p14:laserTrace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38" name="Group 22">
            <a:extLst>
              <a:ext uri="{FF2B5EF4-FFF2-40B4-BE49-F238E27FC236}">
                <a16:creationId xmlns:a16="http://schemas.microsoft.com/office/drawing/2014/main" id="{4B66E9AD-C607-41E6-91E0-4ECAA32DCCDD}"/>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rgbClr val="777777"/>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bl>
          </a:graphicData>
        </a:graphic>
      </p:graphicFrame>
      <p:pic>
        <p:nvPicPr>
          <p:cNvPr id="27667" name="Picture 20">
            <a:extLst>
              <a:ext uri="{FF2B5EF4-FFF2-40B4-BE49-F238E27FC236}">
                <a16:creationId xmlns:a16="http://schemas.microsoft.com/office/drawing/2014/main" id="{086F09CC-DC2A-4ECD-9D2D-3A8A8E16B5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803275"/>
            <a:ext cx="8135938"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181092">
    <p:fade/>
  </p:transition>
  <p:extLst>
    <p:ext uri="{3A86A75C-4F4B-4683-9AE1-C65F6400EC91}">
      <p14:laserTraceLst xmlns:p14="http://schemas.microsoft.com/office/powerpoint/2010/main">
        <p14:tracePtLst>
          <p14:tracePt t="181" x="2603500" y="6496050"/>
          <p14:tracePt t="33849" x="79375" y="2376488"/>
          <p14:tracePt t="33853" x="150813" y="2320925"/>
          <p14:tracePt t="33860" x="223838" y="2273300"/>
          <p14:tracePt t="33868" x="295275" y="2233613"/>
          <p14:tracePt t="33878" x="358775" y="2200275"/>
          <p14:tracePt t="33884" x="430213" y="2160588"/>
          <p14:tracePt t="33892" x="501650" y="2120900"/>
          <p14:tracePt t="33900" x="606425" y="2089150"/>
          <p14:tracePt t="33909" x="701675" y="2073275"/>
          <p14:tracePt t="33916" x="781050" y="2049463"/>
          <p14:tracePt t="33924" x="820738" y="2033588"/>
          <p14:tracePt t="33932" x="860425" y="2025650"/>
          <p14:tracePt t="33942" x="876300" y="2025650"/>
          <p14:tracePt t="33949" x="892175" y="2025650"/>
          <p14:tracePt t="33957" x="900113" y="2025650"/>
          <p14:tracePt t="33965" x="933450" y="2009775"/>
          <p14:tracePt t="33973" x="981075" y="2001838"/>
          <p14:tracePt t="33980" x="1012825" y="2001838"/>
          <p14:tracePt t="33990" x="1068388" y="1993900"/>
          <p14:tracePt t="33997" x="1100138" y="1985963"/>
          <p14:tracePt t="34004" x="1139825" y="1970088"/>
          <p14:tracePt t="34013" x="1187450" y="1962150"/>
          <p14:tracePt t="34020" x="1203325" y="1962150"/>
          <p14:tracePt t="34030" x="1227138" y="1954213"/>
          <p14:tracePt t="34036" x="1250950" y="1938338"/>
          <p14:tracePt t="34046" x="1274763" y="1930400"/>
          <p14:tracePt t="34052" x="1316038" y="1922463"/>
          <p14:tracePt t="34061" x="1347788" y="1922463"/>
          <p14:tracePt t="34068" x="1395413" y="1898650"/>
          <p14:tracePt t="34077" x="1435100" y="1890713"/>
          <p14:tracePt t="34084" x="1506538" y="1881188"/>
          <p14:tracePt t="34093" x="1554163" y="1857375"/>
          <p14:tracePt t="34100" x="1601788" y="1825625"/>
          <p14:tracePt t="34108" x="1633538" y="1801813"/>
          <p14:tracePt t="34116" x="1698625" y="1754188"/>
          <p14:tracePt t="34124" x="1754188" y="1690688"/>
          <p14:tracePt t="34141" x="1897063" y="1522413"/>
          <p14:tracePt t="34148" x="1984375" y="1443038"/>
          <p14:tracePt t="34156" x="2049463" y="1379538"/>
          <p14:tracePt t="34164" x="2112963" y="1331913"/>
          <p14:tracePt t="34173" x="2160588" y="1292225"/>
          <p14:tracePt t="34180" x="2208213" y="1252538"/>
          <p14:tracePt t="34189" x="2255838" y="1212850"/>
          <p14:tracePt t="34197" x="2303463" y="1171575"/>
          <p14:tracePt t="34204" x="2351088" y="1139825"/>
          <p14:tracePt t="34212" x="2384425" y="1116013"/>
          <p14:tracePt t="34220" x="2424113" y="1084263"/>
          <p14:tracePt t="34229" x="2463800" y="1060450"/>
          <p14:tracePt t="34236" x="2503488" y="1036638"/>
          <p14:tracePt t="34244" x="2535238" y="1012825"/>
          <p14:tracePt t="34253" x="2551113" y="996950"/>
          <p14:tracePt t="34262" x="2559050" y="989013"/>
          <p14:tracePt t="34268" x="2574925" y="981075"/>
          <p14:tracePt t="34284" x="2582863" y="981075"/>
          <p14:tracePt t="34292" x="2590800" y="965200"/>
          <p14:tracePt t="34308" x="2614613" y="965200"/>
          <p14:tracePt t="34316" x="2630488" y="957263"/>
          <p14:tracePt t="34324" x="2646363" y="949325"/>
          <p14:tracePt t="34332" x="2670175" y="949325"/>
          <p14:tracePt t="34340" x="2686050" y="941388"/>
          <p14:tracePt t="34348" x="2709863" y="933450"/>
          <p14:tracePt t="34356" x="2733675" y="925513"/>
          <p14:tracePt t="34364" x="2790825" y="901700"/>
          <p14:tracePt t="34373" x="2814638" y="901700"/>
          <p14:tracePt t="34380" x="2846388" y="893763"/>
          <p14:tracePt t="34388" x="2870200" y="893763"/>
          <p14:tracePt t="34396" x="2901950" y="893763"/>
          <p14:tracePt t="34404" x="2933700" y="893763"/>
          <p14:tracePt t="34413" x="2949575" y="893763"/>
          <p14:tracePt t="34421" x="2981325" y="885825"/>
          <p14:tracePt t="34429" x="2997200" y="885825"/>
          <p14:tracePt t="34436" x="3013075" y="885825"/>
          <p14:tracePt t="34445" x="3028950" y="885825"/>
          <p14:tracePt t="34452" x="3052763" y="885825"/>
          <p14:tracePt t="34461" x="3076575" y="885825"/>
          <p14:tracePt t="34468" x="3109913" y="885825"/>
          <p14:tracePt t="34476" x="3125788" y="885825"/>
          <p14:tracePt t="34484" x="3157538" y="885825"/>
          <p14:tracePt t="34492" x="3189288" y="885825"/>
          <p14:tracePt t="34500" x="3228975" y="885825"/>
          <p14:tracePt t="34508" x="3260725" y="885825"/>
          <p14:tracePt t="34516" x="3308350" y="885825"/>
          <p14:tracePt t="34524" x="3324225" y="885825"/>
          <p14:tracePt t="34532" x="3348038" y="885825"/>
          <p14:tracePt t="34540" x="3355975" y="885825"/>
          <p14:tracePt t="34548" x="3371850" y="885825"/>
          <p14:tracePt t="34558" x="3379788" y="885825"/>
          <p14:tracePt t="34567" x="3387725" y="885825"/>
          <p14:tracePt t="34572" x="3403600" y="885825"/>
          <p14:tracePt t="34583" x="3419475" y="885825"/>
          <p14:tracePt t="34589" x="3427413" y="885825"/>
          <p14:tracePt t="34601" x="3435350" y="885825"/>
          <p14:tracePt t="34614" x="3443288" y="885825"/>
          <p14:tracePt t="34620" x="3451225" y="885825"/>
          <p14:tracePt t="34630" x="3459163" y="885825"/>
          <p14:tracePt t="34636" x="3467100" y="885825"/>
          <p14:tracePt t="34646" x="3476625" y="885825"/>
          <p14:tracePt t="34652" x="3500438" y="885825"/>
          <p14:tracePt t="34661" x="3524250" y="885825"/>
          <p14:tracePt t="34668" x="3556000" y="885825"/>
          <p14:tracePt t="34677" x="3587750" y="885825"/>
          <p14:tracePt t="34684" x="3611563" y="885825"/>
          <p14:tracePt t="34693" x="3635375" y="885825"/>
          <p14:tracePt t="34700" x="3667125" y="885825"/>
          <p14:tracePt t="34708" x="3683000" y="885825"/>
          <p14:tracePt t="34716" x="3698875" y="893763"/>
          <p14:tracePt t="34732" x="3706813" y="901700"/>
          <p14:tracePt t="34740" x="3722688" y="901700"/>
          <p14:tracePt t="34748" x="3722688" y="909638"/>
          <p14:tracePt t="34757" x="3754438" y="925513"/>
          <p14:tracePt t="34764" x="3770313" y="941388"/>
          <p14:tracePt t="34775" x="3794125" y="949325"/>
          <p14:tracePt t="34782" x="3802063" y="965200"/>
          <p14:tracePt t="34788" x="3810000" y="965200"/>
          <p14:tracePt t="34798" x="3833813" y="989013"/>
          <p14:tracePt t="34814" x="3843338" y="989013"/>
          <p14:tracePt t="34820" x="3843338" y="996950"/>
          <p14:tracePt t="34830" x="3859213" y="996950"/>
          <p14:tracePt t="34836" x="3859213" y="1004888"/>
          <p14:tracePt t="34845" x="3867150" y="1012825"/>
          <p14:tracePt t="34852" x="3867150" y="1020763"/>
          <p14:tracePt t="34861" x="3867150" y="1036638"/>
          <p14:tracePt t="34868" x="3883025" y="1044575"/>
          <p14:tracePt t="34877" x="3883025" y="1060450"/>
          <p14:tracePt t="34891" x="3883025" y="1068388"/>
          <p14:tracePt t="34893" x="3883025" y="1084263"/>
          <p14:tracePt t="34908" x="3883025" y="1092200"/>
          <p14:tracePt t="34917" x="3883025" y="1108075"/>
          <p14:tracePt t="34940" x="3883025" y="1116013"/>
          <p14:tracePt t="34956" x="3883025" y="1123950"/>
          <p14:tracePt t="34980" x="3883025" y="1131888"/>
          <p14:tracePt t="35004" x="3883025" y="1139825"/>
          <p14:tracePt t="35014" x="3875088" y="1155700"/>
          <p14:tracePt t="35020" x="3867150" y="1163638"/>
          <p14:tracePt t="35029" x="3859213" y="1179513"/>
          <p14:tracePt t="35036" x="3843338" y="1187450"/>
          <p14:tracePt t="35045" x="3833813" y="1204913"/>
          <p14:tracePt t="35052" x="3825875" y="1212850"/>
          <p14:tracePt t="35061" x="3802063" y="1228725"/>
          <p14:tracePt t="35068" x="3786188" y="1244600"/>
          <p14:tracePt t="35076" x="3762375" y="1252538"/>
          <p14:tracePt t="35084" x="3738563" y="1260475"/>
          <p14:tracePt t="35092" x="3722688" y="1276350"/>
          <p14:tracePt t="35100" x="3706813" y="1276350"/>
          <p14:tracePt t="35124" x="3698875" y="1284288"/>
          <p14:tracePt t="35132" x="3690938" y="1284288"/>
          <p14:tracePt t="35156" x="3683000" y="1284288"/>
          <p14:tracePt t="35164" x="3667125" y="1284288"/>
          <p14:tracePt t="35172" x="3651250" y="1300163"/>
          <p14:tracePt t="35181" x="3627438" y="1308100"/>
          <p14:tracePt t="35188" x="3603625" y="1308100"/>
          <p14:tracePt t="35197" x="3579813" y="1308100"/>
          <p14:tracePt t="35204" x="3563938" y="1308100"/>
          <p14:tracePt t="35214" x="3540125" y="1316038"/>
          <p14:tracePt t="35220" x="3516313" y="1316038"/>
          <p14:tracePt t="35230" x="3484563" y="1316038"/>
          <p14:tracePt t="35236" x="3435350" y="1316038"/>
          <p14:tracePt t="35245" x="3403600" y="1331913"/>
          <p14:tracePt t="35252" x="3355975" y="1331913"/>
          <p14:tracePt t="35260" x="3324225" y="1331913"/>
          <p14:tracePt t="35268" x="3292475" y="1331913"/>
          <p14:tracePt t="35276" x="3260725" y="1331913"/>
          <p14:tracePt t="35284" x="3205163" y="1331913"/>
          <p14:tracePt t="35292" x="3173413" y="1331913"/>
          <p14:tracePt t="35300" x="3133725" y="1331913"/>
          <p14:tracePt t="35308" x="3084513" y="1331913"/>
          <p14:tracePt t="35316" x="3044825" y="1331913"/>
          <p14:tracePt t="35324" x="2989263" y="1331913"/>
          <p14:tracePt t="35332" x="2925763" y="1331913"/>
          <p14:tracePt t="35341" x="2862263" y="1331913"/>
          <p14:tracePt t="35349" x="2790825" y="1331913"/>
          <p14:tracePt t="35359" x="2725738" y="1331913"/>
          <p14:tracePt t="35365" x="2646363" y="1331913"/>
          <p14:tracePt t="35373" x="2574925" y="1331913"/>
          <p14:tracePt t="35382" x="2519363" y="1331913"/>
          <p14:tracePt t="35388" x="2455863" y="1331913"/>
          <p14:tracePt t="35398" x="2416175" y="1331913"/>
          <p14:tracePt t="35404" x="2384425" y="1331913"/>
          <p14:tracePt t="35414" x="2359025" y="1331913"/>
          <p14:tracePt t="35420" x="2343150" y="1331913"/>
          <p14:tracePt t="35436" x="2335213" y="1331913"/>
          <p14:tracePt t="35477" x="2327275" y="1331913"/>
          <p14:tracePt t="35484" x="2319338" y="1316038"/>
          <p14:tracePt t="35492" x="2311400" y="1308100"/>
          <p14:tracePt t="35500" x="2311400" y="1292225"/>
          <p14:tracePt t="35508" x="2303463" y="1276350"/>
          <p14:tracePt t="35524" x="2303463" y="1260475"/>
          <p14:tracePt t="35541" x="2303463" y="1252538"/>
          <p14:tracePt t="35557" x="2303463" y="1244600"/>
          <p14:tracePt t="35565" x="2303463" y="1236663"/>
          <p14:tracePt t="35572" x="2303463" y="1228725"/>
          <p14:tracePt t="35588" x="2303463" y="1220788"/>
          <p14:tracePt t="35598" x="2303463" y="1212850"/>
          <p14:tracePt t="35613" x="2303463" y="1195388"/>
          <p14:tracePt t="35620" x="2303463" y="1187450"/>
          <p14:tracePt t="35629" x="2311400" y="1179513"/>
          <p14:tracePt t="35636" x="2311400" y="1171575"/>
          <p14:tracePt t="35645" x="2319338" y="1163638"/>
          <p14:tracePt t="35652" x="2319338" y="1155700"/>
          <p14:tracePt t="35660" x="2327275" y="1139825"/>
          <p14:tracePt t="35668" x="2335213" y="1139825"/>
          <p14:tracePt t="35676" x="2351088" y="1116013"/>
          <p14:tracePt t="35684" x="2359025" y="1100138"/>
          <p14:tracePt t="35700" x="2366963" y="1092200"/>
          <p14:tracePt t="35709" x="2374900" y="1084263"/>
          <p14:tracePt t="35724" x="2384425" y="1076325"/>
          <p14:tracePt t="35741" x="2392363" y="1076325"/>
          <p14:tracePt t="35749" x="2400300" y="1068388"/>
          <p14:tracePt t="35756" x="2416175" y="1052513"/>
          <p14:tracePt t="35765" x="2424113" y="1044575"/>
          <p14:tracePt t="35772" x="2447925" y="1044575"/>
          <p14:tracePt t="35782" x="2455863" y="1044575"/>
          <p14:tracePt t="35788" x="2479675" y="1028700"/>
          <p14:tracePt t="35798" x="2511425" y="1028700"/>
          <p14:tracePt t="35804" x="2551113" y="1020763"/>
          <p14:tracePt t="35813" x="2582863" y="1020763"/>
          <p14:tracePt t="35820" x="2614613" y="1012825"/>
          <p14:tracePt t="35829" x="2638425" y="1012825"/>
          <p14:tracePt t="35836" x="2646363" y="1012825"/>
          <p14:tracePt t="35900" x="2654300" y="1012825"/>
          <p14:tracePt t="35981" x="2662238" y="1012825"/>
          <p14:tracePt t="36108" x="2678113" y="1012825"/>
          <p14:tracePt t="36116" x="2733675" y="1012825"/>
          <p14:tracePt t="36128" x="2782888" y="1028700"/>
          <p14:tracePt t="36135" x="2846388" y="1036638"/>
          <p14:tracePt t="36142" x="2886075" y="1036638"/>
          <p14:tracePt t="36149" x="2925763" y="1044575"/>
          <p14:tracePt t="36156" x="2949575" y="1044575"/>
          <p14:tracePt t="36166" x="2965450" y="1044575"/>
          <p14:tracePt t="36173" x="2981325" y="1044575"/>
          <p14:tracePt t="36181" x="2997200" y="1060450"/>
          <p14:tracePt t="36188" x="3005138" y="1060450"/>
          <p14:tracePt t="36198" x="3013075" y="1060450"/>
          <p14:tracePt t="36204" x="3021013" y="1060450"/>
          <p14:tracePt t="36229" x="3028950" y="1060450"/>
          <p14:tracePt t="36236" x="3036888" y="1068388"/>
          <p14:tracePt t="36244" x="3036888" y="1076325"/>
          <p14:tracePt t="36252" x="3052763" y="1084263"/>
          <p14:tracePt t="36268" x="3060700" y="1092200"/>
          <p14:tracePt t="36276" x="3076575" y="1108075"/>
          <p14:tracePt t="36285" x="3092450" y="1116013"/>
          <p14:tracePt t="36293" x="3109913" y="1123950"/>
          <p14:tracePt t="36302" x="3133725" y="1147763"/>
          <p14:tracePt t="36310" x="3157538" y="1147763"/>
          <p14:tracePt t="36318" x="3181350" y="1155700"/>
          <p14:tracePt t="36325" x="3197225" y="1171575"/>
          <p14:tracePt t="36333" x="3213100" y="1171575"/>
          <p14:tracePt t="36340" x="3228975" y="1171575"/>
          <p14:tracePt t="36350" x="3244850" y="1179513"/>
          <p14:tracePt t="36356" x="3268663" y="1187450"/>
          <p14:tracePt t="36372" x="3300413" y="1195388"/>
          <p14:tracePt t="36382" x="3308350" y="1195388"/>
          <p14:tracePt t="36388" x="3324225" y="1195388"/>
          <p14:tracePt t="36397" x="3355975" y="1195388"/>
          <p14:tracePt t="36404" x="3395663" y="1204913"/>
          <p14:tracePt t="36413" x="3451225" y="1204913"/>
          <p14:tracePt t="36420" x="3540125" y="1204913"/>
          <p14:tracePt t="36429" x="3619500" y="1204913"/>
          <p14:tracePt t="36436" x="3706813" y="1204913"/>
          <p14:tracePt t="36444" x="3786188" y="1204913"/>
          <p14:tracePt t="36452" x="3867150" y="1204913"/>
          <p14:tracePt t="36460" x="3938588" y="1204913"/>
          <p14:tracePt t="36468" x="4002088" y="1204913"/>
          <p14:tracePt t="36476" x="4065588" y="1204913"/>
          <p14:tracePt t="36484" x="4129088" y="1212850"/>
          <p14:tracePt t="36492" x="4176713" y="1212850"/>
          <p14:tracePt t="36500" x="4217988" y="1220788"/>
          <p14:tracePt t="36509" x="4249738" y="1220788"/>
          <p14:tracePt t="36516" x="4273550" y="1220788"/>
          <p14:tracePt t="36526" x="4305300" y="1236663"/>
          <p14:tracePt t="36549" x="4313238" y="1236663"/>
          <p14:tracePt t="36556" x="4329113" y="1236663"/>
          <p14:tracePt t="36566" x="4344988" y="1236663"/>
          <p14:tracePt t="36573" x="4376738" y="1236663"/>
          <p14:tracePt t="36581" x="4400550" y="1236663"/>
          <p14:tracePt t="36589" x="4424363" y="1236663"/>
          <p14:tracePt t="36597" x="4456113" y="1236663"/>
          <p14:tracePt t="36605" x="4471988" y="1236663"/>
          <p14:tracePt t="36612" x="4487863" y="1236663"/>
          <p14:tracePt t="36620" x="4503738" y="1236663"/>
          <p14:tracePt t="36628" x="4511675" y="1236663"/>
          <p14:tracePt t="36637" x="4519613" y="1236663"/>
          <p14:tracePt t="36644" x="4527550" y="1236663"/>
          <p14:tracePt t="36652" x="4543425" y="1236663"/>
          <p14:tracePt t="36884" x="4559300" y="1236663"/>
          <p14:tracePt t="36892" x="4608513" y="1236663"/>
          <p14:tracePt t="36901" x="4679950" y="1236663"/>
          <p14:tracePt t="36910" x="4759325" y="1236663"/>
          <p14:tracePt t="36918" x="4822825" y="1236663"/>
          <p14:tracePt t="36924" x="4894263" y="1236663"/>
          <p14:tracePt t="36933" x="4959350" y="1236663"/>
          <p14:tracePt t="36940" x="5030788" y="1236663"/>
          <p14:tracePt t="36949" x="5126038" y="1236663"/>
          <p14:tracePt t="36956" x="5221288" y="1244600"/>
          <p14:tracePt t="36965" x="5334000" y="1268413"/>
          <p14:tracePt t="36972" x="5421313" y="1284288"/>
          <p14:tracePt t="36982" x="5500688" y="1292225"/>
          <p14:tracePt t="36988" x="5580063" y="1300163"/>
          <p14:tracePt t="36997" x="5667375" y="1316038"/>
          <p14:tracePt t="37004" x="5740400" y="1323975"/>
          <p14:tracePt t="37013" x="5795963" y="1323975"/>
          <p14:tracePt t="37020" x="5859463" y="1323975"/>
          <p14:tracePt t="37029" x="5930900" y="1323975"/>
          <p14:tracePt t="37036" x="5994400" y="1323975"/>
          <p14:tracePt t="37044" x="6075363" y="1323975"/>
          <p14:tracePt t="37052" x="6122988" y="1323975"/>
          <p14:tracePt t="37060" x="6178550" y="1323975"/>
          <p14:tracePt t="37068" x="6202363" y="1323975"/>
          <p14:tracePt t="37076" x="6234113" y="1323975"/>
          <p14:tracePt t="37084" x="6249988" y="1323975"/>
          <p14:tracePt t="37093" x="6273800" y="1323975"/>
          <p14:tracePt t="37100" x="6305550" y="1323975"/>
          <p14:tracePt t="37109" x="6329363" y="1323975"/>
          <p14:tracePt t="37117" x="6361113" y="1323975"/>
          <p14:tracePt t="37124" x="6392863" y="1323975"/>
          <p14:tracePt t="37145" x="6473825" y="1316038"/>
          <p14:tracePt t="37152" x="6497638" y="1316038"/>
          <p14:tracePt t="37156" x="6521450" y="1308100"/>
          <p14:tracePt t="37164" x="6553200" y="1292225"/>
          <p14:tracePt t="37174" x="6561138" y="1292225"/>
          <p14:tracePt t="37189" x="6569075" y="1284288"/>
          <p14:tracePt t="37197" x="6577013" y="1276350"/>
          <p14:tracePt t="37204" x="6577013" y="1268413"/>
          <p14:tracePt t="37213" x="6577013" y="1244600"/>
          <p14:tracePt t="37220" x="6577013" y="1236663"/>
          <p14:tracePt t="37228" x="6584950" y="1220788"/>
          <p14:tracePt t="37236" x="6584950" y="1195388"/>
          <p14:tracePt t="37244" x="6592888" y="1179513"/>
          <p14:tracePt t="37253" x="6592888" y="1171575"/>
          <p14:tracePt t="37260" x="6600825" y="1163638"/>
          <p14:tracePt t="37268" x="6608763" y="1139825"/>
          <p14:tracePt t="37285" x="6616700" y="1116013"/>
          <p14:tracePt t="37294" x="6624638" y="1116013"/>
          <p14:tracePt t="37302" x="6632575" y="1092200"/>
          <p14:tracePt t="37311" x="6640513" y="1084263"/>
          <p14:tracePt t="37320" x="6648450" y="1084263"/>
          <p14:tracePt t="37325" x="6664325" y="1060450"/>
          <p14:tracePt t="37335" x="6680200" y="1052513"/>
          <p14:tracePt t="37341" x="6704013" y="1036638"/>
          <p14:tracePt t="37352" x="6719888" y="1020763"/>
          <p14:tracePt t="37356" x="6735763" y="1012825"/>
          <p14:tracePt t="37365" x="6751638" y="996950"/>
          <p14:tracePt t="37373" x="6769100" y="989013"/>
          <p14:tracePt t="37381" x="6800850" y="981075"/>
          <p14:tracePt t="37388" x="6808788" y="973138"/>
          <p14:tracePt t="37397" x="6824663" y="965200"/>
          <p14:tracePt t="37404" x="6864350" y="941388"/>
          <p14:tracePt t="37412" x="6880225" y="933450"/>
          <p14:tracePt t="37420" x="6896100" y="933450"/>
          <p14:tracePt t="37428" x="6911975" y="933450"/>
          <p14:tracePt t="37436" x="6927850" y="917575"/>
          <p14:tracePt t="37444" x="6959600" y="909638"/>
          <p14:tracePt t="37452" x="6975475" y="909638"/>
          <p14:tracePt t="37461" x="7023100" y="893763"/>
          <p14:tracePt t="37468" x="7062788" y="893763"/>
          <p14:tracePt t="37477" x="7118350" y="877888"/>
          <p14:tracePt t="37484" x="7175500" y="869950"/>
          <p14:tracePt t="37493" x="7246938" y="869950"/>
          <p14:tracePt t="37501" x="7302500" y="869950"/>
          <p14:tracePt t="37510" x="7358063" y="869950"/>
          <p14:tracePt t="37517" x="7405688" y="869950"/>
          <p14:tracePt t="37524" x="7453313" y="869950"/>
          <p14:tracePt t="37534" x="7518400" y="869950"/>
          <p14:tracePt t="37540" x="7558088" y="869950"/>
          <p14:tracePt t="37550" x="7589838" y="869950"/>
          <p14:tracePt t="37556" x="7621588" y="869950"/>
          <p14:tracePt t="37566" x="7645400" y="869950"/>
          <p14:tracePt t="37572" x="7677150" y="869950"/>
          <p14:tracePt t="37588" x="7685088" y="877888"/>
          <p14:tracePt t="37597" x="7708900" y="885825"/>
          <p14:tracePt t="37612" x="7724775" y="885825"/>
          <p14:tracePt t="37620" x="7764463" y="893763"/>
          <p14:tracePt t="37628" x="7796213" y="909638"/>
          <p14:tracePt t="37636" x="7835900" y="925513"/>
          <p14:tracePt t="37644" x="7877175" y="941388"/>
          <p14:tracePt t="37652" x="7932738" y="957263"/>
          <p14:tracePt t="37660" x="7996238" y="989013"/>
          <p14:tracePt t="37668" x="8035925" y="996950"/>
          <p14:tracePt t="37677" x="8075613" y="996950"/>
          <p14:tracePt t="37685" x="8115300" y="1012825"/>
          <p14:tracePt t="37693" x="8147050" y="1020763"/>
          <p14:tracePt t="37701" x="8162925" y="1028700"/>
          <p14:tracePt t="37708" x="8178800" y="1036638"/>
          <p14:tracePt t="37717" x="8202613" y="1052513"/>
          <p14:tracePt t="37733" x="8210550" y="1052513"/>
          <p14:tracePt t="37750" x="8218488" y="1060450"/>
          <p14:tracePt t="37820" x="8218488" y="1068388"/>
          <p14:tracePt t="37836" x="8218488" y="1076325"/>
          <p14:tracePt t="37844" x="8218488" y="1084263"/>
          <p14:tracePt t="37852" x="8218488" y="1100138"/>
          <p14:tracePt t="37860" x="8218488" y="1108075"/>
          <p14:tracePt t="37868" x="8218488" y="1116013"/>
          <p14:tracePt t="37877" x="8218488" y="1123950"/>
          <p14:tracePt t="37895" x="8218488" y="1147763"/>
          <p14:tracePt t="37902" x="8218488" y="1155700"/>
          <p14:tracePt t="37917" x="8218488" y="1171575"/>
          <p14:tracePt t="37934" x="8218488" y="1179513"/>
          <p14:tracePt t="37940" x="8210550" y="1179513"/>
          <p14:tracePt t="37950" x="8202613" y="1195388"/>
          <p14:tracePt t="37965" x="8202613" y="1212850"/>
          <p14:tracePt t="37972" x="8202613" y="1220788"/>
          <p14:tracePt t="37981" x="8202613" y="1228725"/>
          <p14:tracePt t="37988" x="8194675" y="1236663"/>
          <p14:tracePt t="37997" x="8194675" y="1244600"/>
          <p14:tracePt t="38012" x="8194675" y="1252538"/>
          <p14:tracePt t="38020" x="8186738" y="1260475"/>
          <p14:tracePt t="38044" x="8186738" y="1268413"/>
          <p14:tracePt t="38060" x="8186738" y="1276350"/>
          <p14:tracePt t="38077" x="8178800" y="1292225"/>
          <p14:tracePt t="38093" x="8178800" y="1300163"/>
          <p14:tracePt t="38109" x="8178800" y="1316038"/>
          <p14:tracePt t="38119" x="8170863" y="1323975"/>
          <p14:tracePt t="38133" x="8170863" y="1339850"/>
          <p14:tracePt t="38149" x="8162925" y="1347788"/>
          <p14:tracePt t="38173" x="8154988" y="1355725"/>
          <p14:tracePt t="38197" x="8154988" y="1363663"/>
          <p14:tracePt t="38244" x="8154988" y="1371600"/>
          <p14:tracePt t="38252" x="8147050" y="1379538"/>
          <p14:tracePt t="38277" x="8147050" y="1387475"/>
          <p14:tracePt t="38293" x="8139113" y="1395413"/>
          <p14:tracePt t="38308" x="8139113" y="1403350"/>
          <p14:tracePt t="38421" x="8131175" y="1403350"/>
          <p14:tracePt t="38428" x="8115300" y="1403350"/>
          <p14:tracePt t="38437" x="8107363" y="1403350"/>
          <p14:tracePt t="38445" x="8091488" y="1403350"/>
          <p14:tracePt t="38454" x="8075613" y="1403350"/>
          <p14:tracePt t="38461" x="8059738" y="1419225"/>
          <p14:tracePt t="38468" x="8051800" y="1419225"/>
          <p14:tracePt t="38478" x="8035925" y="1419225"/>
          <p14:tracePt t="38485" x="8027988" y="1419225"/>
          <p14:tracePt t="38492" x="8020050" y="1419225"/>
          <p14:tracePt t="38502" x="8004175" y="1419225"/>
          <p14:tracePt t="38508" x="7980363" y="1427163"/>
          <p14:tracePt t="38518" x="7956550" y="1427163"/>
          <p14:tracePt t="38524" x="7924800" y="1427163"/>
          <p14:tracePt t="38534" x="7877175" y="1427163"/>
          <p14:tracePt t="38540" x="7843838" y="1427163"/>
          <p14:tracePt t="38549" x="7804150" y="1427163"/>
          <p14:tracePt t="38556" x="7756525" y="1427163"/>
          <p14:tracePt t="38565" x="7724775" y="1427163"/>
          <p14:tracePt t="38572" x="7661275" y="1427163"/>
          <p14:tracePt t="38580" x="7629525" y="1427163"/>
          <p14:tracePt t="38588" x="7597775" y="1427163"/>
          <p14:tracePt t="38596" x="7566025" y="1427163"/>
          <p14:tracePt t="38604" x="7542213" y="1427163"/>
          <p14:tracePt t="38612" x="7526338" y="1427163"/>
          <p14:tracePt t="38620" x="7502525" y="1427163"/>
          <p14:tracePt t="38628" x="7493000" y="1427163"/>
          <p14:tracePt t="38636" x="7469188" y="1427163"/>
          <p14:tracePt t="38645" x="7445375" y="1427163"/>
          <p14:tracePt t="38652" x="7421563" y="1427163"/>
          <p14:tracePt t="38661" x="7405688" y="1427163"/>
          <p14:tracePt t="38669" x="7373938" y="1427163"/>
          <p14:tracePt t="38676" x="7350125" y="1427163"/>
          <p14:tracePt t="38685" x="7326313" y="1427163"/>
          <p14:tracePt t="38692" x="7294563" y="1427163"/>
          <p14:tracePt t="38701" x="7262813" y="1427163"/>
          <p14:tracePt t="38709" x="7223125" y="1427163"/>
          <p14:tracePt t="38717" x="7199313" y="1427163"/>
          <p14:tracePt t="38724" x="7167563" y="1427163"/>
          <p14:tracePt t="38733" x="7143750" y="1427163"/>
          <p14:tracePt t="38741" x="7126288" y="1427163"/>
          <p14:tracePt t="38749" x="7110413" y="1427163"/>
          <p14:tracePt t="38756" x="7102475" y="1427163"/>
          <p14:tracePt t="38764" x="7094538" y="1427163"/>
          <p14:tracePt t="38772" x="7078663" y="1427163"/>
          <p14:tracePt t="38780" x="7070725" y="1427163"/>
          <p14:tracePt t="38788" x="7046913" y="1427163"/>
          <p14:tracePt t="38796" x="7023100" y="1427163"/>
          <p14:tracePt t="38804" x="6999288" y="1427163"/>
          <p14:tracePt t="38812" x="6983413" y="1427163"/>
          <p14:tracePt t="38820" x="6959600" y="1427163"/>
          <p14:tracePt t="38828" x="6935788" y="1427163"/>
          <p14:tracePt t="38836" x="6911975" y="1427163"/>
          <p14:tracePt t="38845" x="6896100" y="1427163"/>
          <p14:tracePt t="38852" x="6888163" y="1427163"/>
          <p14:tracePt t="38862" x="6872288" y="1427163"/>
          <p14:tracePt t="38869" x="6856413" y="1427163"/>
          <p14:tracePt t="38876" x="6848475" y="1427163"/>
          <p14:tracePt t="38885" x="6832600" y="1427163"/>
          <p14:tracePt t="38892" x="6824663" y="1427163"/>
          <p14:tracePt t="38901" x="6816725" y="1427163"/>
          <p14:tracePt t="38908" x="6800850" y="1427163"/>
          <p14:tracePt t="38918" x="6792913" y="1427163"/>
          <p14:tracePt t="38924" x="6769100" y="1427163"/>
          <p14:tracePt t="38933" x="6759575" y="1427163"/>
          <p14:tracePt t="38940" x="6735763" y="1427163"/>
          <p14:tracePt t="38949" x="6711950" y="1427163"/>
          <p14:tracePt t="38956" x="6688138" y="1427163"/>
          <p14:tracePt t="38965" x="6672263" y="1427163"/>
          <p14:tracePt t="38972" x="6632575" y="1427163"/>
          <p14:tracePt t="38980" x="6577013" y="1427163"/>
          <p14:tracePt t="38988" x="6537325" y="1427163"/>
          <p14:tracePt t="38996" x="6473825" y="1427163"/>
          <p14:tracePt t="39004" x="6418263" y="1427163"/>
          <p14:tracePt t="39012" x="6376988" y="1427163"/>
          <p14:tracePt t="39020" x="6297613" y="1427163"/>
          <p14:tracePt t="39028" x="6257925" y="1427163"/>
          <p14:tracePt t="39036" x="6226175" y="1427163"/>
          <p14:tracePt t="39045" x="6194425" y="1427163"/>
          <p14:tracePt t="39053" x="6162675" y="1427163"/>
          <p14:tracePt t="39062" x="6122988" y="1427163"/>
          <p14:tracePt t="39069" x="6091238" y="1427163"/>
          <p14:tracePt t="39077" x="6075363" y="1427163"/>
          <p14:tracePt t="39085" x="6067425" y="1427163"/>
          <p14:tracePt t="39092" x="6059488" y="1427163"/>
          <p14:tracePt t="39134" x="6051550" y="1427163"/>
          <p14:tracePt t="39156" x="6043613" y="1427163"/>
          <p14:tracePt t="39165" x="6034088" y="1427163"/>
          <p14:tracePt t="39172" x="6026150" y="1427163"/>
          <p14:tracePt t="39188" x="6010275" y="1427163"/>
          <p14:tracePt t="39196" x="6002338" y="1427163"/>
          <p14:tracePt t="39212" x="5986463" y="1427163"/>
          <p14:tracePt t="39220" x="5962650" y="1427163"/>
          <p14:tracePt t="39228" x="5946775" y="1427163"/>
          <p14:tracePt t="39236" x="5922963" y="1427163"/>
          <p14:tracePt t="39245" x="5891213" y="1427163"/>
          <p14:tracePt t="39253" x="5875338" y="1427163"/>
          <p14:tracePt t="39262" x="5835650" y="1427163"/>
          <p14:tracePt t="39269" x="5795963" y="1419225"/>
          <p14:tracePt t="39276" x="5748338" y="1411288"/>
          <p14:tracePt t="39285" x="5716588" y="1411288"/>
          <p14:tracePt t="39292" x="5676900" y="1403350"/>
          <p14:tracePt t="39302" x="5643563" y="1387475"/>
          <p14:tracePt t="39308" x="5588000" y="1371600"/>
          <p14:tracePt t="39318" x="5556250" y="1371600"/>
          <p14:tracePt t="39324" x="5492750" y="1339850"/>
          <p14:tracePt t="39334" x="5437188" y="1316038"/>
          <p14:tracePt t="39340" x="5389563" y="1284288"/>
          <p14:tracePt t="39349" x="5341938" y="1244600"/>
          <p14:tracePt t="39356" x="5284788" y="1204913"/>
          <p14:tracePt t="39365" x="5237163" y="1171575"/>
          <p14:tracePt t="39372" x="5197475" y="1131888"/>
          <p14:tracePt t="39380" x="5157788" y="1100138"/>
          <p14:tracePt t="39388" x="5141913" y="1092200"/>
          <p14:tracePt t="39398" x="5118100" y="1076325"/>
          <p14:tracePt t="39404" x="5110163" y="1076325"/>
          <p14:tracePt t="39412" x="5102225" y="1068388"/>
          <p14:tracePt t="39549" x="5094288" y="1068388"/>
          <p14:tracePt t="39556" x="5078413" y="1068388"/>
          <p14:tracePt t="39564" x="5046663" y="1068388"/>
          <p14:tracePt t="39572" x="4991100" y="1068388"/>
          <p14:tracePt t="39580" x="4926013" y="1068388"/>
          <p14:tracePt t="39588" x="4862513" y="1068388"/>
          <p14:tracePt t="39597" x="4799013" y="1060450"/>
          <p14:tracePt t="39605" x="4719638" y="1060450"/>
          <p14:tracePt t="39612" x="4632325" y="1044575"/>
          <p14:tracePt t="39621" x="4559300" y="1036638"/>
          <p14:tracePt t="39629" x="4511675" y="1028700"/>
          <p14:tracePt t="39637" x="4471988" y="1020763"/>
          <p14:tracePt t="39645" x="4456113" y="1020763"/>
          <p14:tracePt t="39653" x="4432300" y="1012825"/>
          <p14:tracePt t="39796" x="4416425" y="1012825"/>
          <p14:tracePt t="39804" x="4384675" y="1004888"/>
          <p14:tracePt t="39813" x="4329113" y="996950"/>
          <p14:tracePt t="39821" x="4281488" y="989013"/>
          <p14:tracePt t="39830" x="4241800" y="973138"/>
          <p14:tracePt t="39839" x="4192588" y="957263"/>
          <p14:tracePt t="39846" x="4137025" y="957263"/>
          <p14:tracePt t="39856" x="4113213" y="949325"/>
          <p14:tracePt t="39860" x="4081463" y="933450"/>
          <p14:tracePt t="39871" x="4065588" y="933450"/>
          <p14:tracePt t="39876" x="4057650" y="933450"/>
          <p14:tracePt t="40165" x="4041775" y="933450"/>
          <p14:tracePt t="40173" x="4010025" y="933450"/>
          <p14:tracePt t="40181" x="3962400" y="917575"/>
          <p14:tracePt t="40190" x="3946525" y="917575"/>
          <p14:tracePt t="40197" x="3914775" y="917575"/>
          <p14:tracePt t="40205" x="3875088" y="901700"/>
          <p14:tracePt t="40214" x="3833813" y="893763"/>
          <p14:tracePt t="40222" x="3802063" y="893763"/>
          <p14:tracePt t="40230" x="3770313" y="885825"/>
          <p14:tracePt t="40239" x="3754438" y="885825"/>
          <p14:tracePt t="40247" x="3722688" y="885825"/>
          <p14:tracePt t="40255" x="3706813" y="885825"/>
          <p14:tracePt t="40261" x="3683000" y="877888"/>
          <p14:tracePt t="40272" x="3675063" y="877888"/>
          <p14:tracePt t="40276" x="3651250" y="877888"/>
          <p14:tracePt t="40285" x="3627438" y="877888"/>
          <p14:tracePt t="40292" x="3611563" y="877888"/>
          <p14:tracePt t="40301" x="3563938" y="877888"/>
          <p14:tracePt t="40308" x="3508375" y="862013"/>
          <p14:tracePt t="40317" x="3427413" y="852488"/>
          <p14:tracePt t="40324" x="3363913" y="844550"/>
          <p14:tracePt t="40332" x="3300413" y="836613"/>
          <p14:tracePt t="40340" x="3221038" y="820738"/>
          <p14:tracePt t="40349" x="3165475" y="812800"/>
          <p14:tracePt t="40356" x="3100388" y="804863"/>
          <p14:tracePt t="40364" x="3060700" y="796925"/>
          <p14:tracePt t="40372" x="3005138" y="781050"/>
          <p14:tracePt t="40380" x="2981325" y="781050"/>
          <p14:tracePt t="40388" x="2949575" y="781050"/>
          <p14:tracePt t="40397" x="2933700" y="781050"/>
          <p14:tracePt t="40404" x="2917825" y="781050"/>
          <p14:tracePt t="40413" x="2901950" y="781050"/>
          <p14:tracePt t="40421" x="2878138" y="781050"/>
          <p14:tracePt t="40429" x="2846388" y="781050"/>
          <p14:tracePt t="40438" x="2830513" y="781050"/>
          <p14:tracePt t="40444" x="2806700" y="781050"/>
          <p14:tracePt t="40453" x="2774950" y="781050"/>
          <p14:tracePt t="40460" x="2741613" y="781050"/>
          <p14:tracePt t="40470" x="2709863" y="781050"/>
          <p14:tracePt t="40476" x="2670175" y="788988"/>
          <p14:tracePt t="40486" x="2630488" y="788988"/>
          <p14:tracePt t="40492" x="2590800" y="796925"/>
          <p14:tracePt t="40501" x="2551113" y="812800"/>
          <p14:tracePt t="40508" x="2503488" y="820738"/>
          <p14:tracePt t="40517" x="2471738" y="820738"/>
          <p14:tracePt t="40524" x="2439988" y="828675"/>
          <p14:tracePt t="40533" x="2400300" y="828675"/>
          <p14:tracePt t="40540" x="2366963" y="828675"/>
          <p14:tracePt t="40548" x="2351088" y="852488"/>
          <p14:tracePt t="40556" x="2327275" y="852488"/>
          <p14:tracePt t="40564" x="2303463" y="862013"/>
          <p14:tracePt t="40572" x="2287588" y="877888"/>
          <p14:tracePt t="40581" x="2271713" y="877888"/>
          <p14:tracePt t="40588" x="2247900" y="877888"/>
          <p14:tracePt t="40597" x="2239963" y="885825"/>
          <p14:tracePt t="40606" x="2232025" y="885825"/>
          <p14:tracePt t="40614" x="2216150" y="893763"/>
          <p14:tracePt t="40622" x="2208213" y="901700"/>
          <p14:tracePt t="40631" x="2192338" y="909638"/>
          <p14:tracePt t="40652" x="2184400" y="917575"/>
          <p14:tracePt t="40660" x="2176463" y="925513"/>
          <p14:tracePt t="40686" x="2168525" y="933450"/>
          <p14:tracePt t="40701" x="2160588" y="941388"/>
          <p14:tracePt t="40708" x="2160588" y="949325"/>
          <p14:tracePt t="40717" x="2152650" y="949325"/>
          <p14:tracePt t="40724" x="2144713" y="957263"/>
          <p14:tracePt t="40732" x="2136775" y="981075"/>
          <p14:tracePt t="40740" x="2128838" y="989013"/>
          <p14:tracePt t="40748" x="2128838" y="1012825"/>
          <p14:tracePt t="40756" x="2112963" y="1020763"/>
          <p14:tracePt t="40764" x="2112963" y="1028700"/>
          <p14:tracePt t="40772" x="2112963" y="1036638"/>
          <p14:tracePt t="40780" x="2105025" y="1044575"/>
          <p14:tracePt t="40788" x="2097088" y="1052513"/>
          <p14:tracePt t="40797" x="2097088" y="1060450"/>
          <p14:tracePt t="40815" x="2097088" y="1068388"/>
          <p14:tracePt t="40828" x="2097088" y="1084263"/>
          <p14:tracePt t="40844" x="2089150" y="1084263"/>
          <p14:tracePt t="40869" x="2089150" y="1092200"/>
          <p14:tracePt t="40881" x="2089150" y="1100138"/>
          <p14:tracePt t="40888" x="2089150" y="1108075"/>
          <p14:tracePt t="40892" x="2089150" y="1131888"/>
          <p14:tracePt t="40908" x="2089150" y="1139825"/>
          <p14:tracePt t="40917" x="2089150" y="1155700"/>
          <p14:tracePt t="40924" x="2089150" y="1163638"/>
          <p14:tracePt t="40940" x="2097088" y="1179513"/>
          <p14:tracePt t="40948" x="2105025" y="1187450"/>
          <p14:tracePt t="40956" x="2112963" y="1195388"/>
          <p14:tracePt t="40980" x="2128838" y="1212850"/>
          <p14:tracePt t="40989" x="2136775" y="1212850"/>
          <p14:tracePt t="40998" x="2144713" y="1212850"/>
          <p14:tracePt t="41006" x="2160588" y="1220788"/>
          <p14:tracePt t="41014" x="2168525" y="1220788"/>
          <p14:tracePt t="41022" x="2184400" y="1220788"/>
          <p14:tracePt t="41031" x="2216150" y="1244600"/>
          <p14:tracePt t="41038" x="2232025" y="1252538"/>
          <p14:tracePt t="41044" x="2263775" y="1260475"/>
          <p14:tracePt t="41053" x="2295525" y="1268413"/>
          <p14:tracePt t="41060" x="2351088" y="1276350"/>
          <p14:tracePt t="41070" x="2392363" y="1284288"/>
          <p14:tracePt t="41076" x="2432050" y="1284288"/>
          <p14:tracePt t="41085" x="2479675" y="1292225"/>
          <p14:tracePt t="41092" x="2519363" y="1292225"/>
          <p14:tracePt t="41100" x="2574925" y="1308100"/>
          <p14:tracePt t="41108" x="2622550" y="1316038"/>
          <p14:tracePt t="41116" x="2662238" y="1323975"/>
          <p14:tracePt t="41124" x="2709863" y="1331913"/>
          <p14:tracePt t="41134" x="2733675" y="1331913"/>
          <p14:tracePt t="41140" x="2759075" y="1331913"/>
          <p14:tracePt t="41149" x="2782888" y="1331913"/>
          <p14:tracePt t="41156" x="2798763" y="1331913"/>
          <p14:tracePt t="41164" x="2822575" y="1331913"/>
          <p14:tracePt t="41172" x="2846388" y="1331913"/>
          <p14:tracePt t="41180" x="2878138" y="1331913"/>
          <p14:tracePt t="41188" x="2909888" y="1331913"/>
          <p14:tracePt t="41197" x="2933700" y="1331913"/>
          <p14:tracePt t="41204" x="2981325" y="1331913"/>
          <p14:tracePt t="41214" x="3028950" y="1331913"/>
          <p14:tracePt t="41221" x="3092450" y="1331913"/>
          <p14:tracePt t="41228" x="3165475" y="1331913"/>
          <p14:tracePt t="41237" x="3228975" y="1331913"/>
          <p14:tracePt t="41244" x="3316288" y="1331913"/>
          <p14:tracePt t="41255" x="3395663" y="1331913"/>
          <p14:tracePt t="41260" x="3484563" y="1331913"/>
          <p14:tracePt t="41270" x="3587750" y="1347788"/>
          <p14:tracePt t="41276" x="3683000" y="1355725"/>
          <p14:tracePt t="41285" x="3778250" y="1363663"/>
          <p14:tracePt t="41292" x="3890963" y="1395413"/>
          <p14:tracePt t="41301" x="3994150" y="1403350"/>
          <p14:tracePt t="41308" x="4089400" y="1411288"/>
          <p14:tracePt t="41317" x="4184650" y="1435100"/>
          <p14:tracePt t="41324" x="4297363" y="1443038"/>
          <p14:tracePt t="41332" x="4376738" y="1443038"/>
          <p14:tracePt t="41340" x="4440238" y="1443038"/>
          <p14:tracePt t="41348" x="4495800" y="1443038"/>
          <p14:tracePt t="41356" x="4511675" y="1443038"/>
          <p14:tracePt t="41364" x="4535488" y="1443038"/>
          <p14:tracePt t="41372" x="4543425" y="1443038"/>
          <p14:tracePt t="41380" x="4551363" y="1443038"/>
          <p14:tracePt t="41388" x="4559300" y="1443038"/>
          <p14:tracePt t="41438" x="4559300" y="1427163"/>
          <p14:tracePt t="41445" x="4559300" y="1419225"/>
          <p14:tracePt t="41460" x="4567238" y="1403350"/>
          <p14:tracePt t="41469" x="4567238" y="1395413"/>
          <p14:tracePt t="41476" x="4567238" y="1379538"/>
          <p14:tracePt t="41485" x="4567238" y="1371600"/>
          <p14:tracePt t="41492" x="4584700" y="1355725"/>
          <p14:tracePt t="41500" x="4584700" y="1347788"/>
          <p14:tracePt t="41508" x="4584700" y="1339850"/>
          <p14:tracePt t="41516" x="4584700" y="1323975"/>
          <p14:tracePt t="41524" x="4584700" y="1308100"/>
          <p14:tracePt t="41532" x="4584700" y="1292225"/>
          <p14:tracePt t="41540" x="4576763" y="1268413"/>
          <p14:tracePt t="41548" x="4535488" y="1228725"/>
          <p14:tracePt t="41556" x="4503738" y="1195388"/>
          <p14:tracePt t="41564" x="4464050" y="1171575"/>
          <p14:tracePt t="41572" x="4408488" y="1131888"/>
          <p14:tracePt t="41581" x="4360863" y="1123950"/>
          <p14:tracePt t="41588" x="4281488" y="1076325"/>
          <p14:tracePt t="41597" x="4210050" y="1044575"/>
          <p14:tracePt t="41605" x="4129088" y="1020763"/>
          <p14:tracePt t="41612" x="4041775" y="989013"/>
          <p14:tracePt t="41621" x="3962400" y="973138"/>
          <p14:tracePt t="41629" x="3898900" y="957263"/>
          <p14:tracePt t="41638" x="3843338" y="949325"/>
          <p14:tracePt t="41644" x="3778250" y="933450"/>
          <p14:tracePt t="41653" x="3730625" y="925513"/>
          <p14:tracePt t="41660" x="3690938" y="925513"/>
          <p14:tracePt t="41669" x="3643313" y="917575"/>
          <p14:tracePt t="41676" x="3595688" y="909638"/>
          <p14:tracePt t="41686" x="3548063" y="909638"/>
          <p14:tracePt t="41692" x="3492500" y="893763"/>
          <p14:tracePt t="41700" x="3459163" y="885825"/>
          <p14:tracePt t="41708" x="3403600" y="877888"/>
          <p14:tracePt t="41716" x="3371850" y="877888"/>
          <p14:tracePt t="41724" x="3324225" y="877888"/>
          <p14:tracePt t="41732" x="3292475" y="869950"/>
          <p14:tracePt t="41740" x="3268663" y="862013"/>
          <p14:tracePt t="41748" x="3236913" y="862013"/>
          <p14:tracePt t="41756" x="3197225" y="852488"/>
          <p14:tracePt t="41765" x="3157538" y="852488"/>
          <p14:tracePt t="41772" x="3100388" y="852488"/>
          <p14:tracePt t="41780" x="3036888" y="852488"/>
          <p14:tracePt t="41788" x="2981325" y="852488"/>
          <p14:tracePt t="41797" x="2909888" y="852488"/>
          <p14:tracePt t="41804" x="2822575" y="852488"/>
          <p14:tracePt t="41812" x="2741613" y="852488"/>
          <p14:tracePt t="41820" x="2654300" y="852488"/>
          <p14:tracePt t="41828" x="2559050" y="852488"/>
          <p14:tracePt t="41837" x="2487613" y="852488"/>
          <p14:tracePt t="41844" x="2400300" y="852488"/>
          <p14:tracePt t="41853" x="2303463" y="862013"/>
          <p14:tracePt t="41860" x="2232025" y="869950"/>
          <p14:tracePt t="41870" x="2152650" y="877888"/>
          <p14:tracePt t="41876" x="2112963" y="877888"/>
          <p14:tracePt t="41885" x="2065338" y="893763"/>
          <p14:tracePt t="41892" x="2033588" y="901700"/>
          <p14:tracePt t="41900" x="2008188" y="901700"/>
          <p14:tracePt t="41908" x="1976438" y="909638"/>
          <p14:tracePt t="41916" x="1952625" y="909638"/>
          <p14:tracePt t="41924" x="1936750" y="909638"/>
          <p14:tracePt t="41932" x="1912938" y="917575"/>
          <p14:tracePt t="41940" x="1889125" y="917575"/>
          <p14:tracePt t="41948" x="1849438" y="925513"/>
          <p14:tracePt t="41956" x="1809750" y="925513"/>
          <p14:tracePt t="41965" x="1738313" y="933450"/>
          <p14:tracePt t="41972" x="1682750" y="941388"/>
          <p14:tracePt t="41981" x="1617663" y="949325"/>
          <p14:tracePt t="41988" x="1562100" y="965200"/>
          <p14:tracePt t="41999" x="1498600" y="973138"/>
          <p14:tracePt t="42007" x="1443038" y="981075"/>
          <p14:tracePt t="42013" x="1395413" y="981075"/>
          <p14:tracePt t="42023" x="1339850" y="989013"/>
          <p14:tracePt t="42028" x="1258888" y="1004888"/>
          <p14:tracePt t="42038" x="1171575" y="1004888"/>
          <p14:tracePt t="42044" x="1084263" y="1004888"/>
          <p14:tracePt t="42055" x="973138" y="1004888"/>
          <p14:tracePt t="42060" x="868363" y="1004888"/>
          <p14:tracePt t="42069" x="765175" y="1004888"/>
          <p14:tracePt t="42076" x="638175" y="1004888"/>
          <p14:tracePt t="42085" x="541338" y="1004888"/>
          <p14:tracePt t="42092" x="454025" y="1004888"/>
          <p14:tracePt t="42101" x="382588" y="1004888"/>
          <p14:tracePt t="42108" x="319088" y="1012825"/>
          <p14:tracePt t="42117" x="263525" y="1020763"/>
          <p14:tracePt t="42124" x="215900" y="1020763"/>
          <p14:tracePt t="42132" x="158750" y="1052513"/>
          <p14:tracePt t="42140" x="127000" y="1052513"/>
          <p14:tracePt t="42148" x="79375" y="1076325"/>
          <p14:tracePt t="42156" x="39688" y="1100138"/>
          <p14:tracePt t="52133" x="79375" y="1563688"/>
          <p14:tracePt t="52142" x="166688" y="1555750"/>
          <p14:tracePt t="52151" x="255588" y="1547813"/>
          <p14:tracePt t="52158" x="334963" y="1538288"/>
          <p14:tracePt t="52164" x="414338" y="1522413"/>
          <p14:tracePt t="52172" x="493713" y="1506538"/>
          <p14:tracePt t="52183" x="590550" y="1474788"/>
          <p14:tracePt t="52188" x="630238" y="1466850"/>
          <p14:tracePt t="52197" x="693738" y="1466850"/>
          <p14:tracePt t="52204" x="733425" y="1466850"/>
          <p14:tracePt t="52213" x="765175" y="1466850"/>
          <p14:tracePt t="52220" x="796925" y="1458913"/>
          <p14:tracePt t="52229" x="804863" y="1458913"/>
          <p14:tracePt t="52636" x="828675" y="1458913"/>
          <p14:tracePt t="52644" x="876300" y="1474788"/>
          <p14:tracePt t="52652" x="949325" y="1498600"/>
          <p14:tracePt t="52661" x="1020763" y="1514475"/>
          <p14:tracePt t="52668" x="1108075" y="1514475"/>
          <p14:tracePt t="52677" x="1203325" y="1514475"/>
          <p14:tracePt t="52684" x="1284288" y="1514475"/>
          <p14:tracePt t="52693" x="1363663" y="1514475"/>
          <p14:tracePt t="52702" x="1435100" y="1514475"/>
          <p14:tracePt t="52709" x="1482725" y="1514475"/>
          <p14:tracePt t="52717" x="1506538" y="1514475"/>
          <p14:tracePt t="52726" x="1514475" y="1514475"/>
          <p14:tracePt t="52734" x="1530350" y="1514475"/>
          <p14:tracePt t="52820" x="1546225" y="1514475"/>
          <p14:tracePt t="52828" x="1554163" y="1514475"/>
          <p14:tracePt t="52836" x="1562100" y="1514475"/>
          <p14:tracePt t="52845" x="1570038" y="1514475"/>
          <p14:tracePt t="52852" x="1585913" y="1514475"/>
          <p14:tracePt t="52860" x="1593850" y="1514475"/>
          <p14:tracePt t="52868" x="1617663" y="1514475"/>
          <p14:tracePt t="52876" x="1651000" y="1514475"/>
          <p14:tracePt t="52893" x="1714500" y="1514475"/>
          <p14:tracePt t="52900" x="1770063" y="1514475"/>
          <p14:tracePt t="52909" x="1817688" y="1514475"/>
          <p14:tracePt t="52917" x="1849438" y="1514475"/>
          <p14:tracePt t="52925" x="1865313" y="1514475"/>
          <p14:tracePt t="52933" x="1873250" y="1514475"/>
          <p14:tracePt t="52942" x="1881188" y="1514475"/>
          <p14:tracePt t="53124" x="1889125" y="1514475"/>
          <p14:tracePt t="53132" x="1905000" y="1514475"/>
          <p14:tracePt t="53141" x="1920875" y="1514475"/>
          <p14:tracePt t="53151" x="1936750" y="1514475"/>
          <p14:tracePt t="53157" x="1952625" y="1514475"/>
          <p14:tracePt t="53168" x="1984375" y="1514475"/>
          <p14:tracePt t="53172" x="1992313" y="1514475"/>
          <p14:tracePt t="53181" x="2025650" y="1514475"/>
          <p14:tracePt t="53189" x="2049463" y="1514475"/>
          <p14:tracePt t="53197" x="2057400" y="1514475"/>
          <p14:tracePt t="53204" x="2073275" y="1514475"/>
          <p14:tracePt t="53229" x="2081213" y="1514475"/>
          <p14:tracePt t="53532" x="2089150" y="1514475"/>
          <p14:tracePt t="55220" x="2089150" y="1506538"/>
          <p14:tracePt t="55253" x="2089150" y="1490663"/>
          <p14:tracePt t="55268" x="2081213" y="1490663"/>
          <p14:tracePt t="57453" x="2073275" y="1490663"/>
          <p14:tracePt t="57461" x="2041525" y="1466850"/>
          <p14:tracePt t="57501" x="2041525" y="1458913"/>
          <p14:tracePt t="57508" x="2033588" y="1458913"/>
          <p14:tracePt t="57789" x="2025650" y="1450975"/>
          <p14:tracePt t="57796" x="1992313" y="1450975"/>
          <p14:tracePt t="57805" x="1968500" y="1450975"/>
          <p14:tracePt t="57814" x="1936750" y="1450975"/>
          <p14:tracePt t="57823" x="1912938" y="1450975"/>
          <p14:tracePt t="57829" x="1889125" y="1458913"/>
          <p14:tracePt t="57839" x="1881188" y="1458913"/>
          <p14:tracePt t="57845" x="1865313" y="1466850"/>
          <p14:tracePt t="57856" x="1849438" y="1474788"/>
          <p14:tracePt t="57861" x="1841500" y="1474788"/>
          <p14:tracePt t="57869" x="1825625" y="1474788"/>
          <p14:tracePt t="57885" x="1809750" y="1474788"/>
          <p14:tracePt t="57893" x="1801813" y="1482725"/>
          <p14:tracePt t="57901" x="1801813" y="1490663"/>
          <p14:tracePt t="57933" x="1793875" y="1490663"/>
          <p14:tracePt t="57940" x="1785938" y="1490663"/>
          <p14:tracePt t="57948" x="1778000" y="1490663"/>
          <p14:tracePt t="57972" x="1770063" y="1490663"/>
          <p14:tracePt t="57988" x="1762125" y="1498600"/>
          <p14:tracePt t="58037" x="1754188" y="1498600"/>
          <p14:tracePt t="58068" x="1746250" y="1498600"/>
          <p14:tracePt t="58076" x="1738313" y="1498600"/>
          <p14:tracePt t="58221" x="1730375" y="1498600"/>
          <p14:tracePt t="58229" x="1714500" y="1498600"/>
          <p14:tracePt t="58240" x="1690688" y="1498600"/>
          <p14:tracePt t="58244" x="1666875" y="1498600"/>
          <p14:tracePt t="58254" x="1651000" y="1498600"/>
          <p14:tracePt t="58260" x="1641475" y="1498600"/>
          <p14:tracePt t="58269" x="1633538" y="1498600"/>
          <p14:tracePt t="58276" x="1625600" y="1498600"/>
          <p14:tracePt t="58287" x="1617663" y="1498600"/>
          <p14:tracePt t="58292" x="1601788" y="1498600"/>
          <p14:tracePt t="58301" x="1593850" y="1498600"/>
          <p14:tracePt t="58316" x="1585913" y="1498600"/>
          <p14:tracePt t="58324" x="1570038" y="1498600"/>
          <p14:tracePt t="58332" x="1562100" y="1514475"/>
          <p14:tracePt t="58340" x="1546225" y="1522413"/>
          <p14:tracePt t="58349" x="1546225" y="1530350"/>
          <p14:tracePt t="58356" x="1530350" y="1538288"/>
          <p14:tracePt t="58364" x="1530350" y="1547813"/>
          <p14:tracePt t="58380" x="1522413" y="1547813"/>
          <p14:tracePt t="58388" x="1522413" y="1555750"/>
          <p14:tracePt t="58404" x="1514475" y="1571625"/>
          <p14:tracePt t="58412" x="1514475" y="1579563"/>
          <p14:tracePt t="58421" x="1514475" y="1587500"/>
          <p14:tracePt t="58428" x="1514475" y="1595438"/>
          <p14:tracePt t="58437" x="1514475" y="1603375"/>
          <p14:tracePt t="58454" x="1514475" y="1611313"/>
          <p14:tracePt t="58524" x="1514475" y="1619250"/>
          <p14:tracePt t="58845" x="1514475" y="1627188"/>
          <p14:tracePt t="58852" x="1514475" y="1643063"/>
          <p14:tracePt t="58869" x="1514475" y="1651000"/>
          <p14:tracePt t="58876" x="1514475" y="1658938"/>
          <p14:tracePt t="58898" x="1522413" y="1666875"/>
          <p14:tracePt t="58948" x="1530350" y="1666875"/>
          <p14:tracePt t="58980" x="1538288" y="1666875"/>
          <p14:tracePt t="58988" x="1554163" y="1666875"/>
          <p14:tracePt t="58997" x="1570038" y="1666875"/>
          <p14:tracePt t="59007" x="1593850" y="1666875"/>
          <p14:tracePt t="59012" x="1601788" y="1666875"/>
          <p14:tracePt t="59023" x="1617663" y="1666875"/>
          <p14:tracePt t="59028" x="1625600" y="1666875"/>
          <p14:tracePt t="59037" x="1641475" y="1666875"/>
          <p14:tracePt t="59045" x="1651000" y="1666875"/>
          <p14:tracePt t="59061" x="1666875" y="1666875"/>
          <p14:tracePt t="59156" x="1674813" y="1666875"/>
          <p14:tracePt t="59461" x="1698625" y="1666875"/>
          <p14:tracePt t="59468" x="1722438" y="1674813"/>
          <p14:tracePt t="59478" x="1746250" y="1674813"/>
          <p14:tracePt t="59484" x="1762125" y="1690688"/>
          <p14:tracePt t="59493" x="1778000" y="1698625"/>
          <p14:tracePt t="59501" x="1785938" y="1698625"/>
          <p14:tracePt t="59509" x="1801813" y="1706563"/>
          <p14:tracePt t="59516" x="1809750" y="1706563"/>
          <p14:tracePt t="59532" x="1817688" y="1706563"/>
          <p14:tracePt t="59765" x="1841500" y="1738313"/>
          <p14:tracePt t="59772" x="1865313" y="1754188"/>
          <p14:tracePt t="59781" x="1905000" y="1770063"/>
          <p14:tracePt t="59791" x="1928813" y="1801813"/>
          <p14:tracePt t="59797" x="1960563" y="1825625"/>
          <p14:tracePt t="59808" x="1984375" y="1833563"/>
          <p14:tracePt t="59812" x="2008188" y="1841500"/>
          <p14:tracePt t="59822" x="2033588" y="1857375"/>
          <p14:tracePt t="59828" x="2057400" y="1857375"/>
          <p14:tracePt t="59837" x="2081213" y="1857375"/>
          <p14:tracePt t="59853" x="2089150" y="1857375"/>
          <p14:tracePt t="59916" x="2097088" y="1857375"/>
          <p14:tracePt t="59924" x="2105025" y="1857375"/>
          <p14:tracePt t="59932" x="2112963" y="1857375"/>
          <p14:tracePt t="59940" x="2120900" y="1857375"/>
          <p14:tracePt t="59949" x="2128838" y="1857375"/>
          <p14:tracePt t="59965" x="2144713" y="1857375"/>
          <p14:tracePt t="60189" x="2152650" y="1849438"/>
          <p14:tracePt t="60206" x="2152650" y="1841500"/>
          <p14:tracePt t="60244" x="2152650" y="1833563"/>
          <p14:tracePt t="60732" x="2152650" y="1841500"/>
          <p14:tracePt t="60740" x="2176463" y="1898650"/>
          <p14:tracePt t="60750" x="2176463" y="1938338"/>
          <p14:tracePt t="60759" x="2184400" y="1970088"/>
          <p14:tracePt t="60765" x="2184400" y="1993900"/>
          <p14:tracePt t="60775" x="2184400" y="2009775"/>
          <p14:tracePt t="60780" x="2184400" y="2025650"/>
          <p14:tracePt t="60988" x="2192338" y="2041525"/>
          <p14:tracePt t="60996" x="2200275" y="2105025"/>
          <p14:tracePt t="61005" x="2200275" y="2168525"/>
          <p14:tracePt t="61012" x="2200275" y="2200275"/>
          <p14:tracePt t="61021" x="2200275" y="2233613"/>
          <p14:tracePt t="61028" x="2200275" y="2265363"/>
          <p14:tracePt t="61036" x="2200275" y="2281238"/>
          <p14:tracePt t="61044" x="2208213" y="2297113"/>
          <p14:tracePt t="62125" x="2208213" y="2281238"/>
          <p14:tracePt t="62132" x="2208213" y="2249488"/>
          <p14:tracePt t="62144" x="2208213" y="2241550"/>
          <p14:tracePt t="62148" x="2208213" y="2224088"/>
          <p14:tracePt t="62164" x="2208213" y="2216150"/>
          <p14:tracePt t="62348" x="2216150" y="2168525"/>
          <p14:tracePt t="62356" x="2224088" y="2136775"/>
          <p14:tracePt t="62364" x="2224088" y="2120900"/>
          <p14:tracePt t="62374" x="2224088" y="2105025"/>
          <p14:tracePt t="62380" x="2239963" y="2081213"/>
          <p14:tracePt t="62389" x="2247900" y="2065338"/>
          <p14:tracePt t="62396" x="2247900" y="2041525"/>
          <p14:tracePt t="62405" x="2247900" y="2017713"/>
          <p14:tracePt t="62412" x="2255838" y="2009775"/>
          <p14:tracePt t="62421" x="2255838" y="2001838"/>
          <p14:tracePt t="62428" x="2255838" y="1993900"/>
          <p14:tracePt t="62580" x="2263775" y="1985963"/>
          <p14:tracePt t="62629" x="2263775" y="1970088"/>
          <p14:tracePt t="62636" x="2263775" y="1938338"/>
          <p14:tracePt t="62645" x="2263775" y="1922463"/>
          <p14:tracePt t="62652" x="2263775" y="1906588"/>
          <p14:tracePt t="62661" x="2263775" y="1898650"/>
          <p14:tracePt t="62668" x="2263775" y="1881188"/>
          <p14:tracePt t="62676" x="2263775" y="1873250"/>
          <p14:tracePt t="62685" x="2263775" y="1857375"/>
          <p14:tracePt t="62693" x="2263775" y="1841500"/>
          <p14:tracePt t="62702" x="2263775" y="1825625"/>
          <p14:tracePt t="62949" x="2263775" y="1841500"/>
          <p14:tracePt t="62956" x="2263775" y="1930400"/>
          <p14:tracePt t="62965" x="2263775" y="1993900"/>
          <p14:tracePt t="62974" x="2263775" y="2057400"/>
          <p14:tracePt t="62980" x="2263775" y="2089150"/>
          <p14:tracePt t="62988" x="2263775" y="2112963"/>
          <p14:tracePt t="62996" x="2263775" y="2120900"/>
          <p14:tracePt t="64877" x="2263775" y="2081213"/>
          <p14:tracePt t="64884" x="2263775" y="2009775"/>
          <p14:tracePt t="64898" x="2263775" y="1978025"/>
          <p14:tracePt t="64901" x="2263775" y="1930400"/>
          <p14:tracePt t="64908" x="2263775" y="1898650"/>
          <p14:tracePt t="64917" x="2263775" y="1890713"/>
          <p14:tracePt t="64925" x="2263775" y="1873250"/>
          <p14:tracePt t="64932" x="2263775" y="1865313"/>
          <p14:tracePt t="65012" x="2263775" y="1825625"/>
          <p14:tracePt t="65020" x="2263775" y="1770063"/>
          <p14:tracePt t="65028" x="2263775" y="1754188"/>
          <p14:tracePt t="65037" x="2263775" y="1738313"/>
          <p14:tracePt t="65045" x="2263775" y="1714500"/>
          <p14:tracePt t="65052" x="2263775" y="1706563"/>
          <p14:tracePt t="65062" x="2263775" y="1690688"/>
          <p14:tracePt t="65261" x="2271713" y="1698625"/>
          <p14:tracePt t="65269" x="2279650" y="1778000"/>
          <p14:tracePt t="65279" x="2279650" y="1865313"/>
          <p14:tracePt t="65284" x="2279650" y="1954213"/>
          <p14:tracePt t="65293" x="2279650" y="2001838"/>
          <p14:tracePt t="65300" x="2279650" y="2057400"/>
          <p14:tracePt t="65309" x="2279650" y="2065338"/>
          <p14:tracePt t="65317" x="2279650" y="2073275"/>
          <p14:tracePt t="65324" x="2295525" y="2081213"/>
          <p14:tracePt t="65444" x="2295525" y="2065338"/>
          <p14:tracePt t="65452" x="2295525" y="2017713"/>
          <p14:tracePt t="65463" x="2295525" y="1962150"/>
          <p14:tracePt t="65468" x="2295525" y="1930400"/>
          <p14:tracePt t="65477" x="2295525" y="1914525"/>
          <p14:tracePt t="65485" x="2295525" y="1890713"/>
          <p14:tracePt t="65493" x="2295525" y="1873250"/>
          <p14:tracePt t="65500" x="2295525" y="1865313"/>
          <p14:tracePt t="65508" x="2295525" y="1857375"/>
          <p14:tracePt t="65516" x="2295525" y="1849438"/>
          <p14:tracePt t="65765" x="2295525" y="1841500"/>
          <p14:tracePt t="65772" x="2295525" y="1833563"/>
          <p14:tracePt t="65868" x="2287588" y="1817688"/>
          <p14:tracePt t="65876" x="2279650" y="1817688"/>
          <p14:tracePt t="65893" x="2271713" y="1809750"/>
          <p14:tracePt t="66172" x="2255838" y="1809750"/>
          <p14:tracePt t="66180" x="2247900" y="1817688"/>
          <p14:tracePt t="66189" x="2239963" y="1825625"/>
          <p14:tracePt t="66198" x="2216150" y="1833563"/>
          <p14:tracePt t="66206" x="2216150" y="1841500"/>
          <p14:tracePt t="66215" x="2208213" y="1841500"/>
          <p14:tracePt t="66231" x="2200275" y="1849438"/>
          <p14:tracePt t="69748" x="2271713" y="1849438"/>
          <p14:tracePt t="69756" x="2416175" y="1849438"/>
          <p14:tracePt t="69768" x="2566988" y="1849438"/>
          <p14:tracePt t="69772" x="2782888" y="1849438"/>
          <p14:tracePt t="69781" x="3005138" y="1849438"/>
          <p14:tracePt t="69788" x="3181350" y="1849438"/>
          <p14:tracePt t="69797" x="3371850" y="1849438"/>
          <p14:tracePt t="69805" x="3476625" y="1849438"/>
          <p14:tracePt t="69813" x="3540125" y="1849438"/>
          <p14:tracePt t="69820" x="3571875" y="1849438"/>
          <p14:tracePt t="70324" x="3587750" y="1849438"/>
          <p14:tracePt t="70332" x="3611563" y="1849438"/>
          <p14:tracePt t="70340" x="3619500" y="1857375"/>
          <p14:tracePt t="70349" x="3627438" y="1865313"/>
          <p14:tracePt t="70366" x="3643313" y="1865313"/>
          <p14:tracePt t="70372" x="3651250" y="1865313"/>
          <p14:tracePt t="70382" x="3667125" y="1865313"/>
          <p14:tracePt t="70388" x="3675063" y="1865313"/>
          <p14:tracePt t="70397" x="3690938" y="1865313"/>
          <p14:tracePt t="70405" x="3714750" y="1865313"/>
          <p14:tracePt t="70413" x="3746500" y="1865313"/>
          <p14:tracePt t="70420" x="3778250" y="1865313"/>
          <p14:tracePt t="70428" x="3825875" y="1865313"/>
          <p14:tracePt t="70436" x="3875088" y="1865313"/>
          <p14:tracePt t="70444" x="3930650" y="1865313"/>
          <p14:tracePt t="70452" x="3978275" y="1865313"/>
          <p14:tracePt t="70460" x="4025900" y="1865313"/>
          <p14:tracePt t="70468" x="4049713" y="1865313"/>
          <p14:tracePt t="70477" x="4065588" y="1865313"/>
          <p14:tracePt t="70485" x="4073525" y="1865313"/>
          <p14:tracePt t="70494" x="4089400" y="1865313"/>
          <p14:tracePt t="70892" x="4121150" y="1865313"/>
          <p14:tracePt t="70900" x="4152900" y="1865313"/>
          <p14:tracePt t="70909" x="4184650" y="1865313"/>
          <p14:tracePt t="70918" x="4233863" y="1865313"/>
          <p14:tracePt t="70924" x="4297363" y="1865313"/>
          <p14:tracePt t="70935" x="4344988" y="1865313"/>
          <p14:tracePt t="70940" x="4424363" y="1865313"/>
          <p14:tracePt t="70950" x="4456113" y="1865313"/>
          <p14:tracePt t="70956" x="4487863" y="1865313"/>
          <p14:tracePt t="70966" x="4511675" y="1865313"/>
          <p14:tracePt t="70972" x="4519613" y="1865313"/>
          <p14:tracePt t="71037" x="4535488" y="1865313"/>
          <p14:tracePt t="71044" x="4543425" y="1865313"/>
          <p14:tracePt t="71052" x="4567238" y="1865313"/>
          <p14:tracePt t="71061" x="4608513" y="1865313"/>
          <p14:tracePt t="71070" x="4648200" y="1865313"/>
          <p14:tracePt t="71078" x="4679950" y="1865313"/>
          <p14:tracePt t="71086" x="4735513" y="1865313"/>
          <p14:tracePt t="71095" x="4767263" y="1865313"/>
          <p14:tracePt t="71102" x="4799013" y="1865313"/>
          <p14:tracePt t="71108" x="4838700" y="1865313"/>
          <p14:tracePt t="71117" x="4854575" y="1865313"/>
          <p14:tracePt t="71124" x="4878388" y="1865313"/>
          <p14:tracePt t="71143" x="4918075" y="1865313"/>
          <p14:tracePt t="71152" x="4943475" y="1865313"/>
          <p14:tracePt t="71156" x="4967288" y="1873250"/>
          <p14:tracePt t="71165" x="4999038" y="1873250"/>
          <p14:tracePt t="71172" x="5030788" y="1873250"/>
          <p14:tracePt t="71180" x="5078413" y="1890713"/>
          <p14:tracePt t="71188" x="5102225" y="1898650"/>
          <p14:tracePt t="71197" x="5133975" y="1898650"/>
          <p14:tracePt t="71204" x="5149850" y="1898650"/>
          <p14:tracePt t="71212" x="5165725" y="1898650"/>
          <p14:tracePt t="71220" x="5181600" y="1898650"/>
          <p14:tracePt t="71228" x="5197475" y="1898650"/>
          <p14:tracePt t="71236" x="5205413" y="1898650"/>
          <p14:tracePt t="71308" x="5213350" y="1898650"/>
          <p14:tracePt t="71317" x="5229225" y="1898650"/>
          <p14:tracePt t="71324" x="5260975" y="1898650"/>
          <p14:tracePt t="71333" x="5284788" y="1906588"/>
          <p14:tracePt t="71340" x="5310188" y="1906588"/>
          <p14:tracePt t="71350" x="5326063" y="1906588"/>
          <p14:tracePt t="71356" x="5334000" y="1914525"/>
          <p14:tracePt t="71420" x="5341938" y="1914525"/>
          <p14:tracePt t="71428" x="5349875" y="1914525"/>
          <p14:tracePt t="71917" x="5357813" y="1914525"/>
          <p14:tracePt t="71925" x="5365750" y="1930400"/>
          <p14:tracePt t="71933" x="5365750" y="1970088"/>
          <p14:tracePt t="71940" x="5365750" y="1993900"/>
          <p14:tracePt t="71949" x="5381625" y="2009775"/>
          <p14:tracePt t="71956" x="5389563" y="2025650"/>
          <p14:tracePt t="71964" x="5389563" y="2041525"/>
          <p14:tracePt t="71972" x="5389563" y="2049463"/>
          <p14:tracePt t="71980" x="5389563" y="2073275"/>
          <p14:tracePt t="71997" x="5389563" y="2081213"/>
          <p14:tracePt t="72004" x="5389563" y="2089150"/>
          <p14:tracePt t="72020" x="5389563" y="2097088"/>
          <p14:tracePt t="72036" x="5389563" y="2105025"/>
          <p14:tracePt t="72101" x="5389563" y="2112963"/>
          <p14:tracePt t="72118" x="5389563" y="2120900"/>
          <p14:tracePt t="72124" x="5389563" y="2136775"/>
          <p14:tracePt t="72134" x="5389563" y="2152650"/>
          <p14:tracePt t="72140" x="5389563" y="2160588"/>
          <p14:tracePt t="72149" x="5389563" y="2176463"/>
          <p14:tracePt t="72156" x="5389563" y="2208213"/>
          <p14:tracePt t="72165" x="5389563" y="2216150"/>
          <p14:tracePt t="72172" x="5381625" y="2233613"/>
          <p14:tracePt t="72180" x="5381625" y="2249488"/>
          <p14:tracePt t="72188" x="5381625" y="2257425"/>
          <p14:tracePt t="72196" x="5381625" y="2265363"/>
          <p14:tracePt t="72204" x="5381625" y="2273300"/>
          <p14:tracePt t="72572" x="5381625" y="2305050"/>
          <p14:tracePt t="72580" x="5381625" y="2368550"/>
          <p14:tracePt t="72588" x="5381625" y="2479675"/>
          <p14:tracePt t="72596" x="5381625" y="2566988"/>
          <p14:tracePt t="72605" x="5381625" y="2663825"/>
          <p14:tracePt t="72613" x="5381625" y="2743200"/>
          <p14:tracePt t="72622" x="5381625" y="2814638"/>
          <p14:tracePt t="72629" x="5381625" y="2854325"/>
          <p14:tracePt t="72637" x="5381625" y="2894013"/>
          <p14:tracePt t="72645" x="5381625" y="2919413"/>
          <p14:tracePt t="72661" x="5381625" y="2927350"/>
          <p14:tracePt t="72789" x="5381625" y="2919413"/>
          <p14:tracePt t="72796" x="5381625" y="2901950"/>
          <p14:tracePt t="72812" x="5381625" y="2886075"/>
          <p14:tracePt t="72821" x="5373688" y="2862263"/>
          <p14:tracePt t="72829" x="5365750" y="2846388"/>
          <p14:tracePt t="72838" x="5357813" y="2830513"/>
          <p14:tracePt t="72845" x="5357813" y="2822575"/>
          <p14:tracePt t="72853" x="5357813" y="2814638"/>
          <p14:tracePt t="72862" x="5349875" y="2814638"/>
          <p14:tracePt t="73340" x="5349875" y="2798763"/>
          <p14:tracePt t="73357" x="5349875" y="2759075"/>
          <p14:tracePt t="73364" x="5349875" y="2727325"/>
          <p14:tracePt t="73373" x="5349875" y="2703513"/>
          <p14:tracePt t="73380" x="5349875" y="2679700"/>
          <p14:tracePt t="73388" x="5349875" y="2647950"/>
          <p14:tracePt t="73396" x="5349875" y="2616200"/>
          <p14:tracePt t="73404" x="5349875" y="2559050"/>
          <p14:tracePt t="73412" x="5349875" y="2519363"/>
          <p14:tracePt t="73420" x="5349875" y="2487613"/>
          <p14:tracePt t="73428" x="5349875" y="2463800"/>
          <p14:tracePt t="73436" x="5349875" y="2439988"/>
          <p14:tracePt t="73446" x="5349875" y="2432050"/>
          <p14:tracePt t="73460" x="5349875" y="2424113"/>
          <p14:tracePt t="73476" x="5349875" y="2416175"/>
          <p14:tracePt t="73524" x="5349875" y="2408238"/>
          <p14:tracePt t="73533" x="5349875" y="2392363"/>
          <p14:tracePt t="73540" x="5349875" y="2384425"/>
          <p14:tracePt t="73548" x="5349875" y="2360613"/>
          <p14:tracePt t="73556" x="5349875" y="2336800"/>
          <p14:tracePt t="73564" x="5349875" y="2320925"/>
          <p14:tracePt t="73572" x="5349875" y="2297113"/>
          <p14:tracePt t="73580" x="5349875" y="2273300"/>
          <p14:tracePt t="73588" x="5349875" y="2241550"/>
          <p14:tracePt t="73595" x="5349875" y="2208213"/>
          <p14:tracePt t="73604" x="5349875" y="2176463"/>
          <p14:tracePt t="73612" x="5349875" y="2144713"/>
          <p14:tracePt t="73620" x="5349875" y="2120900"/>
          <p14:tracePt t="73630" x="5349875" y="2097088"/>
          <p14:tracePt t="73639" x="5341938" y="2065338"/>
          <p14:tracePt t="73647" x="5334000" y="2041525"/>
          <p14:tracePt t="73655" x="5326063" y="2009775"/>
          <p14:tracePt t="73660" x="5318125" y="1978025"/>
          <p14:tracePt t="73671" x="5310188" y="1962150"/>
          <p14:tracePt t="73676" x="5300663" y="1946275"/>
          <p14:tracePt t="73686" x="5292725" y="1922463"/>
          <p14:tracePt t="73692" x="5284788" y="1914525"/>
          <p14:tracePt t="73702" x="5284788" y="1906588"/>
          <p14:tracePt t="73708" x="5276850" y="1890713"/>
          <p14:tracePt t="73717" x="5268913" y="1890713"/>
          <p14:tracePt t="73724" x="5268913" y="1881188"/>
          <p14:tracePt t="73734" x="5260975" y="1881188"/>
          <p14:tracePt t="73740" x="5260975" y="1865313"/>
          <p14:tracePt t="73749" x="5245100" y="1865313"/>
          <p14:tracePt t="73756" x="5245100" y="1857375"/>
          <p14:tracePt t="73764" x="5229225" y="1849438"/>
          <p14:tracePt t="73772" x="5213350" y="1841500"/>
          <p14:tracePt t="73780" x="5197475" y="1833563"/>
          <p14:tracePt t="73788" x="5173663" y="1809750"/>
          <p14:tracePt t="73796" x="5157788" y="1801813"/>
          <p14:tracePt t="73804" x="5118100" y="1785938"/>
          <p14:tracePt t="73813" x="5094288" y="1770063"/>
          <p14:tracePt t="73820" x="5062538" y="1754188"/>
          <p14:tracePt t="73829" x="5046663" y="1754188"/>
          <p14:tracePt t="73836" x="5014913" y="1738313"/>
          <p14:tracePt t="73844" x="4975225" y="1714500"/>
          <p14:tracePt t="73853" x="4943475" y="1698625"/>
          <p14:tracePt t="73860" x="4910138" y="1690688"/>
          <p14:tracePt t="73869" x="4838700" y="1666875"/>
          <p14:tracePt t="73876" x="4783138" y="1658938"/>
          <p14:tracePt t="73886" x="4727575" y="1635125"/>
          <p14:tracePt t="73892" x="4672013" y="1611313"/>
          <p14:tracePt t="73900" x="4608513" y="1595438"/>
          <p14:tracePt t="73908" x="4551363" y="1571625"/>
          <p14:tracePt t="73916" x="4479925" y="1547813"/>
          <p14:tracePt t="73924" x="4440238" y="1538288"/>
          <p14:tracePt t="73933" x="4400550" y="1530350"/>
          <p14:tracePt t="73940" x="4352925" y="1506538"/>
          <p14:tracePt t="73948" x="4329113" y="1506538"/>
          <p14:tracePt t="73956" x="4297363" y="1490663"/>
          <p14:tracePt t="73964" x="4273550" y="1482725"/>
          <p14:tracePt t="73972" x="4257675" y="1482725"/>
          <p14:tracePt t="73980" x="4225925" y="1474788"/>
          <p14:tracePt t="73988" x="4192588" y="1466850"/>
          <p14:tracePt t="73996" x="4168775" y="1458913"/>
          <p14:tracePt t="74004" x="4137025" y="1458913"/>
          <p14:tracePt t="74013" x="4105275" y="1450975"/>
          <p14:tracePt t="74020" x="4073525" y="1450975"/>
          <p14:tracePt t="74030" x="4017963" y="1443038"/>
          <p14:tracePt t="74037" x="3962400" y="1435100"/>
          <p14:tracePt t="74044" x="3906838" y="1427163"/>
          <p14:tracePt t="74053" x="3843338" y="1427163"/>
          <p14:tracePt t="74060" x="3778250" y="1411288"/>
          <p14:tracePt t="74070" x="3698875" y="1403350"/>
          <p14:tracePt t="74076" x="3643313" y="1395413"/>
          <p14:tracePt t="74086" x="3579813" y="1387475"/>
          <p14:tracePt t="74092" x="3532188" y="1371600"/>
          <p14:tracePt t="74101" x="3500438" y="1371600"/>
          <p14:tracePt t="74108" x="3467100" y="1371600"/>
          <p14:tracePt t="74116" x="3443288" y="1371600"/>
          <p14:tracePt t="74124" x="3419475" y="1371600"/>
          <p14:tracePt t="74137" x="3395663" y="1371600"/>
          <p14:tracePt t="74140" x="3387725" y="1371600"/>
          <p14:tracePt t="74148" x="3363913" y="1371600"/>
          <p14:tracePt t="74157" x="3355975" y="1371600"/>
          <p14:tracePt t="74165" x="3332163" y="1371600"/>
          <p14:tracePt t="74173" x="3308350" y="1371600"/>
          <p14:tracePt t="74181" x="3300413" y="1371600"/>
          <p14:tracePt t="74189" x="3268663" y="1371600"/>
          <p14:tracePt t="74196" x="3236913" y="1371600"/>
          <p14:tracePt t="74204" x="3213100" y="1371600"/>
          <p14:tracePt t="74213" x="3181350" y="1371600"/>
          <p14:tracePt t="74221" x="3157538" y="1371600"/>
          <p14:tracePt t="74228" x="3141663" y="1371600"/>
          <p14:tracePt t="74238" x="3109913" y="1371600"/>
          <p14:tracePt t="74244" x="3092450" y="1371600"/>
          <p14:tracePt t="74253" x="3068638" y="1371600"/>
          <p14:tracePt t="74260" x="3060700" y="1371600"/>
          <p14:tracePt t="74269" x="3036888" y="1371600"/>
          <p14:tracePt t="74285" x="3021013" y="1371600"/>
          <p14:tracePt t="74292" x="3013075" y="1371600"/>
          <p14:tracePt t="74301" x="2997200" y="1371600"/>
          <p14:tracePt t="74308" x="2989263" y="1371600"/>
          <p14:tracePt t="74316" x="2965450" y="1379538"/>
          <p14:tracePt t="74324" x="2933700" y="1395413"/>
          <p14:tracePt t="74333" x="2925763" y="1395413"/>
          <p14:tracePt t="74340" x="2909888" y="1395413"/>
          <p14:tracePt t="74349" x="2886075" y="1403350"/>
          <p14:tracePt t="74357" x="2854325" y="1411288"/>
          <p14:tracePt t="74364" x="2830513" y="1419225"/>
          <p14:tracePt t="74373" x="2814638" y="1427163"/>
          <p14:tracePt t="74381" x="2782888" y="1435100"/>
          <p14:tracePt t="74391" x="2767013" y="1435100"/>
          <p14:tracePt t="74396" x="2751138" y="1443038"/>
          <p14:tracePt t="74404" x="2725738" y="1450975"/>
          <p14:tracePt t="74420" x="2709863" y="1450975"/>
          <p14:tracePt t="74428" x="2701925" y="1458913"/>
          <p14:tracePt t="74437" x="2693988" y="1458913"/>
          <p14:tracePt t="74444" x="2686050" y="1466850"/>
          <p14:tracePt t="74453" x="2678113" y="1466850"/>
          <p14:tracePt t="74460" x="2670175" y="1474788"/>
          <p14:tracePt t="74469" x="2654300" y="1482725"/>
          <p14:tracePt t="74476" x="2646363" y="1482725"/>
          <p14:tracePt t="74486" x="2630488" y="1490663"/>
          <p14:tracePt t="74492" x="2614613" y="1506538"/>
          <p14:tracePt t="74501" x="2614613" y="1514475"/>
          <p14:tracePt t="74508" x="2598738" y="1514475"/>
          <p14:tracePt t="74524" x="2590800" y="1522413"/>
          <p14:tracePt t="74549" x="2582863" y="1530350"/>
          <p14:tracePt t="74556" x="2574925" y="1538288"/>
          <p14:tracePt t="74572" x="2566988" y="1547813"/>
          <p14:tracePt t="74581" x="2559050" y="1555750"/>
          <p14:tracePt t="74588" x="2551113" y="1563688"/>
          <p14:tracePt t="74596" x="2535238" y="1571625"/>
          <p14:tracePt t="74604" x="2527300" y="1579563"/>
          <p14:tracePt t="74613" x="2519363" y="1587500"/>
          <p14:tracePt t="74628" x="2511425" y="1595438"/>
          <p14:tracePt t="74637" x="2511425" y="1603375"/>
          <p14:tracePt t="74654" x="2503488" y="1611313"/>
          <p14:tracePt t="74660" x="2495550" y="1611313"/>
          <p14:tracePt t="74708" x="2495550" y="1619250"/>
          <p14:tracePt t="74717" x="2487613" y="1627188"/>
          <p14:tracePt t="74724" x="2479675" y="1643063"/>
          <p14:tracePt t="74732" x="2471738" y="1643063"/>
          <p14:tracePt t="74740" x="2471738" y="1651000"/>
          <p14:tracePt t="74756" x="2463800" y="1651000"/>
          <p14:tracePt t="74764" x="2455863" y="1658938"/>
          <p14:tracePt t="74805" x="2447925" y="1666875"/>
          <p14:tracePt t="74822" x="2439988" y="1674813"/>
          <p14:tracePt t="74829" x="2432050" y="1682750"/>
          <p14:tracePt t="74844" x="2424113" y="1690688"/>
          <p14:tracePt t="74916" x="2416175" y="1706563"/>
          <p14:tracePt t="74924" x="2408238" y="1722438"/>
          <p14:tracePt t="74932" x="2392363" y="1738313"/>
          <p14:tracePt t="74941" x="2392363" y="1754188"/>
          <p14:tracePt t="74949" x="2384425" y="1778000"/>
          <p14:tracePt t="74957" x="2366963" y="1801813"/>
          <p14:tracePt t="74965" x="2366963" y="1825625"/>
          <p14:tracePt t="74972" x="2359025" y="1833563"/>
          <p14:tracePt t="74981" x="2351088" y="1849438"/>
          <p14:tracePt t="74988" x="2351088" y="1873250"/>
          <p14:tracePt t="74997" x="2343150" y="1890713"/>
          <p14:tracePt t="75005" x="2335213" y="1906588"/>
          <p14:tracePt t="75014" x="2335213" y="1922463"/>
          <p14:tracePt t="75021" x="2327275" y="1930400"/>
          <p14:tracePt t="75028" x="2327275" y="1946275"/>
          <p14:tracePt t="75037" x="2327275" y="1970088"/>
          <p14:tracePt t="75044" x="2311400" y="1993900"/>
          <p14:tracePt t="75054" x="2303463" y="2009775"/>
          <p14:tracePt t="75060" x="2295525" y="2033588"/>
          <p14:tracePt t="75069" x="2295525" y="2057400"/>
          <p14:tracePt t="75076" x="2295525" y="2081213"/>
          <p14:tracePt t="75085" x="2279650" y="2097088"/>
          <p14:tracePt t="75092" x="2279650" y="2105025"/>
          <p14:tracePt t="75101" x="2279650" y="2112963"/>
          <p14:tracePt t="75108" x="2279650" y="2128838"/>
          <p14:tracePt t="75116" x="2279650" y="2136775"/>
          <p14:tracePt t="75124" x="2279650" y="2144713"/>
          <p14:tracePt t="75132" x="2279650" y="2152650"/>
          <p14:tracePt t="75140" x="2279650" y="2168525"/>
          <p14:tracePt t="75148" x="2279650" y="2176463"/>
          <p14:tracePt t="75156" x="2279650" y="2192338"/>
          <p14:tracePt t="75165" x="2279650" y="2200275"/>
          <p14:tracePt t="75180" x="2279650" y="2216150"/>
          <p14:tracePt t="75188" x="2279650" y="2233613"/>
          <p14:tracePt t="75197" x="2279650" y="2249488"/>
          <p14:tracePt t="75205" x="2279650" y="2257425"/>
          <p14:tracePt t="75213" x="2287588" y="2265363"/>
          <p14:tracePt t="75221" x="2287588" y="2281238"/>
          <p14:tracePt t="75230" x="2287588" y="2289175"/>
          <p14:tracePt t="75236" x="2287588" y="2297113"/>
          <p14:tracePt t="75244" x="2287588" y="2305050"/>
          <p14:tracePt t="75253" x="2303463" y="2312988"/>
          <p14:tracePt t="75260" x="2303463" y="2328863"/>
          <p14:tracePt t="75276" x="2311400" y="2336800"/>
          <p14:tracePt t="75284" x="2311400" y="2344738"/>
          <p14:tracePt t="75292" x="2319338" y="2360613"/>
          <p14:tracePt t="75308" x="2327275" y="2384425"/>
          <p14:tracePt t="75324" x="2335213" y="2408238"/>
          <p14:tracePt t="75333" x="2343150" y="2432050"/>
          <p14:tracePt t="75341" x="2343150" y="2455863"/>
          <p14:tracePt t="75349" x="2343150" y="2471738"/>
          <p14:tracePt t="75357" x="2359025" y="2503488"/>
          <p14:tracePt t="75365" x="2366963" y="2527300"/>
          <p14:tracePt t="75374" x="2366963" y="2551113"/>
          <p14:tracePt t="75382" x="2374900" y="2566988"/>
          <p14:tracePt t="75390" x="2392363" y="2600325"/>
          <p14:tracePt t="75399" x="2400300" y="2616200"/>
          <p14:tracePt t="75409" x="2400300" y="2640013"/>
          <p14:tracePt t="75412" x="2400300" y="2647950"/>
          <p14:tracePt t="75424" x="2408238" y="2671763"/>
          <p14:tracePt t="75428" x="2424113" y="2687638"/>
          <p14:tracePt t="75438" x="2424113" y="2711450"/>
          <p14:tracePt t="75444" x="2439988" y="2743200"/>
          <p14:tracePt t="75454" x="2471738" y="2790825"/>
          <p14:tracePt t="75460" x="2487613" y="2806700"/>
          <p14:tracePt t="75469" x="2503488" y="2822575"/>
          <p14:tracePt t="75476" x="2511425" y="2846388"/>
          <p14:tracePt t="75485" x="2535238" y="2862263"/>
          <p14:tracePt t="75500" x="2551113" y="2878138"/>
          <p14:tracePt t="75540" x="2559050" y="2886075"/>
          <p14:tracePt t="75556" x="2566988" y="2886075"/>
          <p14:tracePt t="75565" x="2574925" y="2886075"/>
          <p14:tracePt t="75572" x="2582863" y="2894013"/>
          <p14:tracePt t="75582" x="2598738" y="2894013"/>
          <p14:tracePt t="75589" x="2630488" y="2901950"/>
          <p14:tracePt t="75599" x="2654300" y="2909888"/>
          <p14:tracePt t="75606" x="2693988" y="2909888"/>
          <p14:tracePt t="75612" x="2741613" y="2909888"/>
          <p14:tracePt t="75622" x="2782888" y="2909888"/>
          <p14:tracePt t="75628" x="2846388" y="2909888"/>
          <p14:tracePt t="75639" x="2901950" y="2909888"/>
          <p14:tracePt t="75644" x="2973388" y="2909888"/>
          <p14:tracePt t="75654" x="3036888" y="2909888"/>
          <p14:tracePt t="75660" x="3092450" y="2909888"/>
          <p14:tracePt t="75670" x="3165475" y="2909888"/>
          <p14:tracePt t="75676" x="3221038" y="2909888"/>
          <p14:tracePt t="75685" x="3268663" y="2909888"/>
          <p14:tracePt t="75692" x="3316288" y="2909888"/>
          <p14:tracePt t="75700" x="3363913" y="2909888"/>
          <p14:tracePt t="75708" x="3395663" y="2909888"/>
          <p14:tracePt t="75716" x="3435350" y="2909888"/>
          <p14:tracePt t="75724" x="3467100" y="2909888"/>
          <p14:tracePt t="75732" x="3500438" y="2909888"/>
          <p14:tracePt t="75740" x="3556000" y="2909888"/>
          <p14:tracePt t="75748" x="3603625" y="2909888"/>
          <p14:tracePt t="75756" x="3643313" y="2919413"/>
          <p14:tracePt t="75765" x="3675063" y="2919413"/>
          <p14:tracePt t="75773" x="3722688" y="2935288"/>
          <p14:tracePt t="75781" x="3778250" y="2935288"/>
          <p14:tracePt t="75789" x="3817938" y="2943225"/>
          <p14:tracePt t="75796" x="3867150" y="2943225"/>
          <p14:tracePt t="75805" x="3906838" y="2951163"/>
          <p14:tracePt t="75812" x="3962400" y="2959100"/>
          <p14:tracePt t="75821" x="4033838" y="2974975"/>
          <p14:tracePt t="75828" x="4073525" y="2982913"/>
          <p14:tracePt t="75837" x="4129088" y="2982913"/>
          <p14:tracePt t="75844" x="4200525" y="2990850"/>
          <p14:tracePt t="75854" x="4273550" y="2998788"/>
          <p14:tracePt t="75860" x="4352925" y="3006725"/>
          <p14:tracePt t="75869" x="4408488" y="3014663"/>
          <p14:tracePt t="75876" x="4464050" y="3014663"/>
          <p14:tracePt t="75884" x="4495800" y="3014663"/>
          <p14:tracePt t="75892" x="4527550" y="3014663"/>
          <p14:tracePt t="75900" x="4551363" y="3014663"/>
          <p14:tracePt t="75908" x="4567238" y="3014663"/>
          <p14:tracePt t="75916" x="4592638" y="3006725"/>
          <p14:tracePt t="75924" x="4608513" y="2998788"/>
          <p14:tracePt t="75932" x="4632325" y="2982913"/>
          <p14:tracePt t="75940" x="4648200" y="2967038"/>
          <p14:tracePt t="75948" x="4687888" y="2951163"/>
          <p14:tracePt t="75956" x="4751388" y="2919413"/>
          <p14:tracePt t="75964" x="4822825" y="2878138"/>
          <p14:tracePt t="75972" x="4894263" y="2846388"/>
          <p14:tracePt t="75982" x="4975225" y="2814638"/>
          <p14:tracePt t="75988" x="5046663" y="2774950"/>
          <p14:tracePt t="75996" x="5102225" y="2759075"/>
          <p14:tracePt t="76005" x="5149850" y="2743200"/>
          <p14:tracePt t="76012" x="5213350" y="2719388"/>
          <p14:tracePt t="76021" x="5237163" y="2711450"/>
          <p14:tracePt t="76028" x="5260975" y="2703513"/>
          <p14:tracePt t="76038" x="5284788" y="2695575"/>
          <p14:tracePt t="76045" x="5300663" y="2695575"/>
          <p14:tracePt t="76054" x="5318125" y="2679700"/>
          <p14:tracePt t="76133" x="5326063" y="2671763"/>
          <p14:tracePt t="76140" x="5326063" y="2640013"/>
          <p14:tracePt t="76149" x="5349875" y="2592388"/>
          <p14:tracePt t="76158" x="5357813" y="2535238"/>
          <p14:tracePt t="76166" x="5389563" y="2463800"/>
          <p14:tracePt t="76175" x="5397500" y="2416175"/>
          <p14:tracePt t="76183" x="5405438" y="2360613"/>
          <p14:tracePt t="76201" x="5405438" y="2273300"/>
          <p14:tracePt t="76208" x="5405438" y="2233613"/>
          <p14:tracePt t="76212" x="5405438" y="2200275"/>
          <p14:tracePt t="76221" x="5405438" y="2176463"/>
          <p14:tracePt t="76228" x="5405438" y="2152650"/>
          <p14:tracePt t="76237" x="5405438" y="2128838"/>
          <p14:tracePt t="76244" x="5405438" y="2105025"/>
          <p14:tracePt t="76252" x="5405438" y="2073275"/>
          <p14:tracePt t="76260" x="5389563" y="2065338"/>
          <p14:tracePt t="76268" x="5389563" y="2033588"/>
          <p14:tracePt t="76276" x="5365750" y="2001838"/>
          <p14:tracePt t="76284" x="5349875" y="1985963"/>
          <p14:tracePt t="76292" x="5349875" y="1962150"/>
          <p14:tracePt t="76301" x="5326063" y="1946275"/>
          <p14:tracePt t="76308" x="5318125" y="1938338"/>
          <p14:tracePt t="76317" x="5284788" y="1906588"/>
          <p14:tracePt t="76325" x="5260975" y="1881188"/>
          <p14:tracePt t="76333" x="5245100" y="1865313"/>
          <p14:tracePt t="76342" x="5197475" y="1841500"/>
          <p14:tracePt t="76348" x="5149850" y="1825625"/>
          <p14:tracePt t="76356" x="5086350" y="1793875"/>
          <p14:tracePt t="76365" x="5006975" y="1762125"/>
          <p14:tracePt t="76372" x="4933950" y="1746250"/>
          <p14:tracePt t="76380" x="4862513" y="1738313"/>
          <p14:tracePt t="76389" x="4799013" y="1714500"/>
          <p14:tracePt t="76396" x="4743450" y="1698625"/>
          <p14:tracePt t="76405" x="4695825" y="1682750"/>
          <p14:tracePt t="76412" x="4664075" y="1674813"/>
          <p14:tracePt t="76422" x="4632325" y="1674813"/>
          <p14:tracePt t="76428" x="4608513" y="1666875"/>
          <p14:tracePt t="76439" x="4584700" y="1666875"/>
          <p14:tracePt t="76444" x="4567238" y="1666875"/>
          <p14:tracePt t="76454" x="4543425" y="1666875"/>
          <p14:tracePt t="76460" x="4519613" y="1666875"/>
          <p14:tracePt t="76469" x="4495800" y="1666875"/>
          <p14:tracePt t="76476" x="4448175" y="1666875"/>
          <p14:tracePt t="76485" x="4400550" y="1666875"/>
          <p14:tracePt t="76492" x="4321175" y="1666875"/>
          <p14:tracePt t="76500" x="4241800" y="1666875"/>
          <p14:tracePt t="76508" x="4152900" y="1666875"/>
          <p14:tracePt t="76516" x="4057650" y="1666875"/>
          <p14:tracePt t="76525" x="3954463" y="1666875"/>
          <p14:tracePt t="76532" x="3851275" y="1666875"/>
          <p14:tracePt t="76540" x="3722688" y="1666875"/>
          <p14:tracePt t="76548" x="3611563" y="1666875"/>
          <p14:tracePt t="76556" x="3500438" y="1666875"/>
          <p14:tracePt t="76565" x="3395663" y="1666875"/>
          <p14:tracePt t="76572" x="3284538" y="1666875"/>
          <p14:tracePt t="76580" x="3181350" y="1666875"/>
          <p14:tracePt t="76588" x="3076575" y="1666875"/>
          <p14:tracePt t="76596" x="2973388" y="1666875"/>
          <p14:tracePt t="76604" x="2886075" y="1674813"/>
          <p14:tracePt t="76612" x="2798763" y="1682750"/>
          <p14:tracePt t="76621" x="2701925" y="1714500"/>
          <p14:tracePt t="76628" x="2614613" y="1730375"/>
          <p14:tracePt t="76638" x="2519363" y="1762125"/>
          <p14:tracePt t="76644" x="2432050" y="1785938"/>
          <p14:tracePt t="76654" x="2343150" y="1817688"/>
          <p14:tracePt t="76660" x="2255838" y="1833563"/>
          <p14:tracePt t="76668" x="2168525" y="1881188"/>
          <p14:tracePt t="76676" x="2089150" y="1914525"/>
          <p14:tracePt t="76685" x="2025650" y="1954213"/>
          <p14:tracePt t="76692" x="1960563" y="1993900"/>
          <p14:tracePt t="76700" x="1889125" y="2033588"/>
          <p14:tracePt t="76708" x="1817688" y="2073275"/>
          <p14:tracePt t="76716" x="1746250" y="2112963"/>
          <p14:tracePt t="76724" x="1690688" y="2152650"/>
          <p14:tracePt t="76732" x="1641475" y="2192338"/>
          <p14:tracePt t="76740" x="1601788" y="2216150"/>
          <p14:tracePt t="76749" x="1585913" y="2233613"/>
          <p14:tracePt t="76756" x="1570038" y="2249488"/>
          <p14:tracePt t="76766" x="1562100" y="2273300"/>
          <p14:tracePt t="76773" x="1562100" y="2289175"/>
          <p14:tracePt t="76780" x="1562100" y="2320925"/>
          <p14:tracePt t="76789" x="1562100" y="2360613"/>
          <p14:tracePt t="76796" x="1562100" y="2416175"/>
          <p14:tracePt t="76805" x="1562100" y="2471738"/>
          <p14:tracePt t="76812" x="1562100" y="2519363"/>
          <p14:tracePt t="76822" x="1562100" y="2584450"/>
          <p14:tracePt t="76828" x="1562100" y="2640013"/>
          <p14:tracePt t="76837" x="1562100" y="2695575"/>
          <p14:tracePt t="76844" x="1562100" y="2751138"/>
          <p14:tracePt t="76852" x="1562100" y="2790825"/>
          <p14:tracePt t="76860" x="1562100" y="2854325"/>
          <p14:tracePt t="76869" x="1562100" y="2886075"/>
          <p14:tracePt t="76876" x="1562100" y="2935288"/>
          <p14:tracePt t="76884" x="1562100" y="2967038"/>
          <p14:tracePt t="76892" x="1562100" y="2990850"/>
          <p14:tracePt t="76901" x="1562100" y="2998788"/>
          <p14:tracePt t="76909" x="1562100" y="3014663"/>
          <p14:tracePt t="76925" x="1562100" y="3022600"/>
          <p14:tracePt t="77052" x="1554163" y="3054350"/>
          <p14:tracePt t="77060" x="1546225" y="3133725"/>
          <p14:tracePt t="77068" x="1514475" y="3221038"/>
          <p14:tracePt t="77076" x="1490663" y="3317875"/>
          <p14:tracePt t="77085" x="1458913" y="3413125"/>
          <p14:tracePt t="77093" x="1435100" y="3492500"/>
          <p14:tracePt t="77100" x="1419225" y="3571875"/>
          <p14:tracePt t="77108" x="1395413" y="3644900"/>
          <p14:tracePt t="77116" x="1363663" y="3692525"/>
          <p14:tracePt t="77124" x="1339850" y="3724275"/>
          <p14:tracePt t="77133" x="1323975" y="3740150"/>
          <p14:tracePt t="77141" x="1308100" y="3756025"/>
          <p14:tracePt t="77157" x="1300163" y="3756025"/>
          <p14:tracePt t="77189" x="1266825" y="3756025"/>
          <p14:tracePt t="77196" x="1227138" y="3716338"/>
          <p14:tracePt t="77206" x="1179513" y="3684588"/>
          <p14:tracePt t="77212" x="1147763" y="3660775"/>
          <p14:tracePt t="77221" x="1100138" y="3621088"/>
          <p14:tracePt t="77228" x="1068388" y="3587750"/>
          <p14:tracePt t="77238" x="1028700" y="3563938"/>
          <p14:tracePt t="77244" x="1004888" y="3548063"/>
          <p14:tracePt t="77269" x="996950" y="3548063"/>
          <p14:tracePt t="77276" x="989013" y="3548063"/>
          <p14:tracePt t="77284" x="981075" y="3548063"/>
          <p14:tracePt t="77300" x="973138" y="3548063"/>
          <p14:tracePt t="77308" x="965200" y="3556000"/>
          <p14:tracePt t="77324" x="957263" y="3556000"/>
          <p14:tracePt t="77444" x="933450" y="3556000"/>
          <p14:tracePt t="77452" x="908050" y="3556000"/>
          <p14:tracePt t="77460" x="892175" y="3548063"/>
          <p14:tracePt t="77468" x="868363" y="3532188"/>
          <p14:tracePt t="77477" x="828675" y="3516313"/>
          <p14:tracePt t="77485" x="796925" y="3508375"/>
          <p14:tracePt t="77493" x="757238" y="3484563"/>
          <p14:tracePt t="77500" x="741363" y="3476625"/>
          <p14:tracePt t="77508" x="733425" y="3476625"/>
          <p14:tracePt t="77516" x="725488" y="3476625"/>
          <p14:tracePt t="77524" x="717550" y="3476625"/>
          <p14:tracePt t="79564" x="757238" y="3476625"/>
          <p14:tracePt t="79572" x="820738" y="3476625"/>
          <p14:tracePt t="79580" x="892175" y="3476625"/>
          <p14:tracePt t="79588" x="981075" y="3476625"/>
          <p14:tracePt t="79596" x="1131888" y="3444875"/>
          <p14:tracePt t="79604" x="1316038" y="3421063"/>
          <p14:tracePt t="79613" x="1609725" y="3365500"/>
          <p14:tracePt t="79620" x="1952625" y="3278188"/>
          <p14:tracePt t="79628" x="2279650" y="3173413"/>
          <p14:tracePt t="79636" x="2551113" y="3054350"/>
          <p14:tracePt t="79644" x="2782888" y="2919413"/>
          <p14:tracePt t="79653" x="3013075" y="2798763"/>
          <p14:tracePt t="79660" x="3149600" y="2711450"/>
          <p14:tracePt t="79669" x="3205163" y="2663825"/>
          <p14:tracePt t="79676" x="3236913" y="2624138"/>
          <p14:tracePt t="79685" x="3268663" y="2592388"/>
          <p14:tracePt t="79701" x="3276600" y="2576513"/>
          <p14:tracePt t="79732" x="3284538" y="2559050"/>
          <p14:tracePt t="79741" x="3284538" y="2519363"/>
          <p14:tracePt t="79748" x="3284538" y="2432050"/>
          <p14:tracePt t="79757" x="3284538" y="2352675"/>
          <p14:tracePt t="79764" x="3284538" y="2233613"/>
          <p14:tracePt t="79773" x="3268663" y="2128838"/>
          <p14:tracePt t="79780" x="3221038" y="1985963"/>
          <p14:tracePt t="79788" x="3173413" y="1833563"/>
          <p14:tracePt t="79796" x="3157538" y="1738313"/>
          <p14:tracePt t="79806" x="3125788" y="1651000"/>
          <p14:tracePt t="79812" x="3109913" y="1571625"/>
          <p14:tracePt t="79820" x="3092450" y="1522413"/>
          <p14:tracePt t="79829" x="3092450" y="1498600"/>
          <p14:tracePt t="79837" x="3076575" y="1466850"/>
          <p14:tracePt t="79845" x="3068638" y="1450975"/>
          <p14:tracePt t="79853" x="3068638" y="1435100"/>
          <p14:tracePt t="79861" x="3060700" y="1411288"/>
          <p14:tracePt t="79868" x="3052763" y="1395413"/>
          <p14:tracePt t="79886" x="3044825" y="1363663"/>
          <p14:tracePt t="79892" x="3044825" y="1355725"/>
          <p14:tracePt t="79900" x="3044825" y="1347788"/>
          <p14:tracePt t="79916" x="3044825" y="1323975"/>
          <p14:tracePt t="79926" x="3060700" y="1308100"/>
          <p14:tracePt t="79932" x="3092450" y="1292225"/>
          <p14:tracePt t="79942" x="3125788" y="1284288"/>
          <p14:tracePt t="79948" x="3173413" y="1276350"/>
          <p14:tracePt t="79958" x="3244850" y="1260475"/>
          <p14:tracePt t="79964" x="3324225" y="1260475"/>
          <p14:tracePt t="79972" x="3419475" y="1260475"/>
          <p14:tracePt t="79980" x="3556000" y="1284288"/>
          <p14:tracePt t="79989" x="3730625" y="1323975"/>
          <p14:tracePt t="79996" x="3946525" y="1387475"/>
          <p14:tracePt t="80005" x="4200525" y="1458913"/>
          <p14:tracePt t="80012" x="4424363" y="1538288"/>
          <p14:tracePt t="80021" x="4600575" y="1587500"/>
          <p14:tracePt t="80028" x="4775200" y="1643063"/>
          <p14:tracePt t="80037" x="4902200" y="1674813"/>
          <p14:tracePt t="80045" x="4991100" y="1698625"/>
          <p14:tracePt t="80053" x="5038725" y="1722438"/>
          <p14:tracePt t="80062" x="5062538" y="1730375"/>
          <p14:tracePt t="80141" x="5054600" y="1746250"/>
          <p14:tracePt t="80148" x="5038725" y="1746250"/>
          <p14:tracePt t="80157" x="5030788" y="1746250"/>
          <p14:tracePt t="80164" x="5014913" y="1754188"/>
          <p14:tracePt t="80172" x="4991100" y="1754188"/>
          <p14:tracePt t="80180" x="4959350" y="1770063"/>
          <p14:tracePt t="80188" x="4933950" y="1778000"/>
          <p14:tracePt t="80196" x="4870450" y="1793875"/>
          <p14:tracePt t="80205" x="4791075" y="1833563"/>
          <p14:tracePt t="80212" x="4727575" y="1865313"/>
          <p14:tracePt t="80220" x="4640263" y="1906588"/>
          <p14:tracePt t="80229" x="4551363" y="1946275"/>
          <p14:tracePt t="80236" x="4471988" y="1970088"/>
          <p14:tracePt t="80245" x="4392613" y="2001838"/>
          <p14:tracePt t="80254" x="4321175" y="2033588"/>
          <p14:tracePt t="80262" x="4233863" y="2041525"/>
          <p14:tracePt t="80270" x="4137025" y="2057400"/>
          <p14:tracePt t="80277" x="4017963" y="2073275"/>
          <p14:tracePt t="80286" x="3906838" y="2073275"/>
          <p14:tracePt t="80293" x="3762375" y="2073275"/>
          <p14:tracePt t="80301" x="3587750" y="2073275"/>
          <p14:tracePt t="80310" x="3419475" y="2073275"/>
          <p14:tracePt t="80317" x="3260725" y="2073275"/>
          <p14:tracePt t="80326" x="3133725" y="2073275"/>
          <p14:tracePt t="80333" x="3028950" y="2073275"/>
          <p14:tracePt t="80342" x="2933700" y="2081213"/>
          <p14:tracePt t="80348" x="2862263" y="2089150"/>
          <p14:tracePt t="80356" x="2798763" y="2097088"/>
          <p14:tracePt t="80364" x="2759075" y="2112963"/>
          <p14:tracePt t="80373" x="2725738" y="2128838"/>
          <p14:tracePt t="80380" x="2701925" y="2136775"/>
          <p14:tracePt t="80388" x="2678113" y="2152650"/>
          <p14:tracePt t="80396" x="2662238" y="2160588"/>
          <p14:tracePt t="80404" x="2662238" y="2168525"/>
          <p14:tracePt t="80412" x="2654300" y="2168525"/>
          <p14:tracePt t="80420" x="2654300" y="2176463"/>
          <p14:tracePt t="80428" x="2638425" y="2176463"/>
          <p14:tracePt t="80452" x="2638425" y="2184400"/>
          <p14:tracePt t="80460" x="2630488" y="2192338"/>
          <p14:tracePt t="80470" x="2630488" y="2200275"/>
          <p14:tracePt t="80477" x="2630488" y="2208213"/>
          <p14:tracePt t="80484" x="2614613" y="2216150"/>
          <p14:tracePt t="80493" x="2614613" y="2224088"/>
          <p14:tracePt t="80500" x="2614613" y="2233613"/>
          <p14:tracePt t="80510" x="2606675" y="2233613"/>
          <p14:tracePt t="80516" x="2598738" y="2241550"/>
          <p14:tracePt t="80532" x="2582863" y="2257425"/>
          <p14:tracePt t="80541" x="2582863" y="2273300"/>
          <p14:tracePt t="80548" x="2574925" y="2312988"/>
          <p14:tracePt t="80557" x="2551113" y="2344738"/>
          <p14:tracePt t="80564" x="2543175" y="2384425"/>
          <p14:tracePt t="80573" x="2519363" y="2439988"/>
          <p14:tracePt t="80580" x="2503488" y="2471738"/>
          <p14:tracePt t="80588" x="2479675" y="2527300"/>
          <p14:tracePt t="80596" x="2471738" y="2576513"/>
          <p14:tracePt t="80604" x="2471738" y="2600325"/>
          <p14:tracePt t="80612" x="2471738" y="2608263"/>
          <p14:tracePt t="80620" x="2471738" y="2624138"/>
          <p14:tracePt t="80628" x="2471738" y="2640013"/>
          <p14:tracePt t="80652" x="2471738" y="2655888"/>
          <p14:tracePt t="80669" x="2471738" y="2663825"/>
          <p14:tracePt t="80949" x="2424113" y="2703513"/>
          <p14:tracePt t="80957" x="2303463" y="2759075"/>
          <p14:tracePt t="80964" x="2216150" y="2822575"/>
          <p14:tracePt t="80972" x="2136775" y="2878138"/>
          <p14:tracePt t="80980" x="2057400" y="2935288"/>
          <p14:tracePt t="80990" x="1992313" y="2974975"/>
          <p14:tracePt t="80996" x="1960563" y="2998788"/>
          <p14:tracePt t="81005" x="1936750" y="3014663"/>
          <p14:tracePt t="81013" x="1928813" y="3022600"/>
          <p14:tracePt t="81141" x="1928813" y="2982913"/>
          <p14:tracePt t="81148" x="1992313" y="2894013"/>
          <p14:tracePt t="81156" x="2105025" y="2743200"/>
          <p14:tracePt t="81165" x="2208213" y="2584450"/>
          <p14:tracePt t="81172" x="2335213" y="2408238"/>
          <p14:tracePt t="81180" x="2455863" y="2257425"/>
          <p14:tracePt t="81188" x="2566988" y="2136775"/>
          <p14:tracePt t="81196" x="2654300" y="2073275"/>
          <p14:tracePt t="81205" x="2767013" y="2025650"/>
          <p14:tracePt t="81212" x="2862263" y="1993900"/>
          <p14:tracePt t="81220" x="2973388" y="1978025"/>
          <p14:tracePt t="81228" x="3068638" y="1962150"/>
          <p14:tracePt t="81237" x="3149600" y="1962150"/>
          <p14:tracePt t="81244" x="3228975" y="1962150"/>
          <p14:tracePt t="81254" x="3276600" y="1962150"/>
          <p14:tracePt t="81261" x="3332163" y="1962150"/>
          <p14:tracePt t="81268" x="3355975" y="1962150"/>
          <p14:tracePt t="81277" x="3379788" y="1970088"/>
          <p14:tracePt t="81284" x="3403600" y="1970088"/>
          <p14:tracePt t="81294" x="3443288" y="1985963"/>
          <p14:tracePt t="81300" x="3459163" y="1985963"/>
          <p14:tracePt t="81309" x="3467100" y="1993900"/>
          <p14:tracePt t="81317" x="3500438" y="2001838"/>
          <p14:tracePt t="81325" x="3524250" y="2001838"/>
          <p14:tracePt t="81332" x="3540125" y="2001838"/>
          <p14:tracePt t="81340" x="3587750" y="2025650"/>
          <p14:tracePt t="81348" x="3635375" y="2033588"/>
          <p14:tracePt t="81357" x="3683000" y="2057400"/>
          <p14:tracePt t="81364" x="3770313" y="2089150"/>
          <p14:tracePt t="81372" x="3833813" y="2128838"/>
          <p14:tracePt t="81381" x="3906838" y="2160588"/>
          <p14:tracePt t="81388" x="3978275" y="2192338"/>
          <p14:tracePt t="81397" x="4057650" y="2208213"/>
          <p14:tracePt t="81404" x="4105275" y="2241550"/>
          <p14:tracePt t="81412" x="4152900" y="2265363"/>
          <p14:tracePt t="81421" x="4184650" y="2281238"/>
          <p14:tracePt t="81430" x="4210050" y="2289175"/>
          <p14:tracePt t="81438" x="4217988" y="2289175"/>
          <p14:tracePt t="81447" x="4225925" y="2289175"/>
          <p14:tracePt t="81756" x="4225925" y="2273300"/>
          <p14:tracePt t="81764" x="4192588" y="2208213"/>
          <p14:tracePt t="81772" x="4152900" y="2152650"/>
          <p14:tracePt t="81780" x="4129088" y="2128838"/>
          <p14:tracePt t="81789" x="4105275" y="2089150"/>
          <p14:tracePt t="81797" x="4065588" y="2049463"/>
          <p14:tracePt t="81805" x="4017963" y="2017713"/>
          <p14:tracePt t="81813" x="3946525" y="1978025"/>
          <p14:tracePt t="81822" x="3890963" y="1954213"/>
          <p14:tracePt t="81830" x="3817938" y="1914525"/>
          <p14:tracePt t="81838" x="3746500" y="1890713"/>
          <p14:tracePt t="81845" x="3667125" y="1865313"/>
          <p14:tracePt t="81852" x="3587750" y="1849438"/>
          <p14:tracePt t="81861" x="3500438" y="1817688"/>
          <p14:tracePt t="81868" x="3403600" y="1809750"/>
          <p14:tracePt t="81877" x="3308350" y="1801813"/>
          <p14:tracePt t="81884" x="3189288" y="1785938"/>
          <p14:tracePt t="81894" x="3028950" y="1785938"/>
          <p14:tracePt t="81900" x="2878138" y="1785938"/>
          <p14:tracePt t="81909" x="2725738" y="1785938"/>
          <p14:tracePt t="81916" x="2535238" y="1785938"/>
          <p14:tracePt t="81924" x="2359025" y="1785938"/>
          <p14:tracePt t="81932" x="2144713" y="1817688"/>
          <p14:tracePt t="81940" x="1912938" y="1849438"/>
          <p14:tracePt t="81948" x="1690688" y="1881188"/>
          <p14:tracePt t="81957" x="1450975" y="1946275"/>
          <p14:tracePt t="81964" x="1235075" y="2025650"/>
          <p14:tracePt t="81972" x="981075" y="2144713"/>
          <p14:tracePt t="81980" x="765175" y="2281238"/>
          <p14:tracePt t="81988" x="630238" y="2400300"/>
          <p14:tracePt t="81996" x="501650" y="2535238"/>
          <p14:tracePt t="82004" x="406400" y="2655888"/>
          <p14:tracePt t="82012" x="319088" y="2782888"/>
          <p14:tracePt t="82021" x="271463" y="2870200"/>
          <p14:tracePt t="82028" x="231775" y="2974975"/>
          <p14:tracePt t="82038" x="174625" y="3078163"/>
          <p14:tracePt t="82045" x="127000" y="3165475"/>
          <p14:tracePt t="82052" x="95250" y="3236913"/>
          <p14:tracePt t="82061" x="55563" y="3317875"/>
          <p14:tracePt t="82068" x="31750" y="3389313"/>
          <p14:tracePt t="82078" x="7938" y="3429000"/>
          <p14:tracePt t="82084" x="0" y="3484563"/>
          <p14:tracePt t="82139" x="55563" y="3668713"/>
          <p14:tracePt t="82141" x="71438" y="3684588"/>
          <p14:tracePt t="82148" x="95250" y="3692525"/>
          <p14:tracePt t="82157" x="95250" y="3700463"/>
          <p14:tracePt t="82166" x="103188" y="3700463"/>
          <p14:tracePt t="82260" x="127000" y="3700463"/>
          <p14:tracePt t="82268" x="158750" y="3700463"/>
          <p14:tracePt t="82277" x="223838" y="3700463"/>
          <p14:tracePt t="82284" x="271463" y="3700463"/>
          <p14:tracePt t="82293" x="319088" y="3700463"/>
          <p14:tracePt t="82300" x="406400" y="3700463"/>
          <p14:tracePt t="82309" x="509588" y="3700463"/>
          <p14:tracePt t="82316" x="614363" y="3700463"/>
          <p14:tracePt t="82324" x="741363" y="3700463"/>
          <p14:tracePt t="82332" x="860425" y="3700463"/>
          <p14:tracePt t="82340" x="981075" y="3692525"/>
          <p14:tracePt t="82348" x="1068388" y="3676650"/>
          <p14:tracePt t="82357" x="1147763" y="3644900"/>
          <p14:tracePt t="82365" x="1179513" y="3636963"/>
          <p14:tracePt t="82374" x="1187450" y="3636963"/>
          <p14:tracePt t="82380" x="1187450" y="3629025"/>
          <p14:tracePt t="82588" x="1187450" y="3621088"/>
          <p14:tracePt t="82596" x="1187450" y="3613150"/>
          <p14:tracePt t="82613" x="1179513" y="3595688"/>
          <p14:tracePt t="82652" x="1163638" y="3587750"/>
          <p14:tracePt t="82684" x="1155700" y="3587750"/>
          <p14:tracePt t="82700" x="1147763" y="3579813"/>
          <p14:tracePt t="82708" x="1147763" y="3571875"/>
          <p14:tracePt t="82716" x="1131888" y="3571875"/>
          <p14:tracePt t="82732" x="1123950" y="3563938"/>
          <p14:tracePt t="82740" x="1116013" y="3556000"/>
          <p14:tracePt t="82748" x="1108075" y="3556000"/>
          <p14:tracePt t="82757" x="1108075" y="3548063"/>
          <p14:tracePt t="82765" x="1092200" y="3548063"/>
          <p14:tracePt t="82781" x="1092200" y="3540125"/>
          <p14:tracePt t="82844" x="1084263" y="3540125"/>
          <p14:tracePt t="82852" x="1068388" y="3532188"/>
          <p14:tracePt t="82861" x="1060450" y="3524250"/>
          <p14:tracePt t="87389" x="1044575" y="3524250"/>
          <p14:tracePt t="87396" x="1012825" y="3613150"/>
          <p14:tracePt t="87404" x="981075" y="3684588"/>
          <p14:tracePt t="87412" x="949325" y="3771900"/>
          <p14:tracePt t="87421" x="925513" y="3827463"/>
          <p14:tracePt t="87429" x="900113" y="3883025"/>
          <p14:tracePt t="87436" x="884238" y="3914775"/>
          <p14:tracePt t="87445" x="868363" y="3956050"/>
          <p14:tracePt t="87453" x="860425" y="3963988"/>
          <p14:tracePt t="87461" x="860425" y="3979863"/>
          <p14:tracePt t="87469" x="852488" y="3979863"/>
          <p14:tracePt t="87477" x="852488" y="3987800"/>
          <p14:tracePt t="87525" x="852488" y="4003675"/>
          <p14:tracePt t="87536" x="852488" y="4051300"/>
          <p14:tracePt t="87540" x="852488" y="4122738"/>
          <p14:tracePt t="87549" x="852488" y="4194175"/>
          <p14:tracePt t="87556" x="852488" y="4281488"/>
          <p14:tracePt t="87565" x="852488" y="4362450"/>
          <p14:tracePt t="87572" x="852488" y="4449763"/>
          <p14:tracePt t="87581" x="852488" y="4513263"/>
          <p14:tracePt t="87588" x="852488" y="4592638"/>
          <p14:tracePt t="87596" x="884238" y="4657725"/>
          <p14:tracePt t="87604" x="925513" y="4729163"/>
          <p14:tracePt t="87612" x="957263" y="4800600"/>
          <p14:tracePt t="87620" x="981075" y="4840288"/>
          <p14:tracePt t="87629" x="1012825" y="4927600"/>
          <p14:tracePt t="87636" x="1036638" y="4976813"/>
          <p14:tracePt t="87644" x="1052513" y="5032375"/>
          <p14:tracePt t="87653" x="1076325" y="5080000"/>
          <p14:tracePt t="87661" x="1100138" y="5135563"/>
          <p14:tracePt t="87669" x="1123950" y="5175250"/>
          <p14:tracePt t="87677" x="1147763" y="5222875"/>
          <p14:tracePt t="87687" x="1179513" y="5278438"/>
          <p14:tracePt t="87693" x="1219200" y="5327650"/>
          <p14:tracePt t="87701" x="1258888" y="5375275"/>
          <p14:tracePt t="87708" x="1300163" y="5422900"/>
          <p14:tracePt t="87716" x="1347788" y="5478463"/>
          <p14:tracePt t="87723" x="1387475" y="5518150"/>
          <p14:tracePt t="87732" x="1411288" y="5557838"/>
          <p14:tracePt t="87739" x="1443038" y="5597525"/>
          <p14:tracePt t="87749" x="1466850" y="5637213"/>
          <p14:tracePt t="87756" x="1482725" y="5662613"/>
          <p14:tracePt t="87765" x="1514475" y="5710238"/>
          <p14:tracePt t="87772" x="1522413" y="5734050"/>
          <p14:tracePt t="87782" x="1546225" y="5765800"/>
          <p14:tracePt t="87787" x="1577975" y="5805488"/>
          <p14:tracePt t="87796" x="1609725" y="5861050"/>
          <p14:tracePt t="87804" x="1651000" y="5892800"/>
          <p14:tracePt t="87812" x="1682750" y="5924550"/>
          <p14:tracePt t="87820" x="1730375" y="5980113"/>
          <p14:tracePt t="87828" x="1754188" y="5995988"/>
          <p14:tracePt t="87836" x="1793875" y="6029325"/>
          <p14:tracePt t="87844" x="1841500" y="6061075"/>
          <p14:tracePt t="87852" x="1881188" y="6092825"/>
          <p14:tracePt t="87861" x="1897063" y="6100763"/>
          <p14:tracePt t="87868" x="1912938" y="6124575"/>
          <p14:tracePt t="87876" x="1928813" y="6132513"/>
          <p14:tracePt t="87883" x="1952625" y="6164263"/>
          <p14:tracePt t="87893" x="1984375" y="6188075"/>
          <p14:tracePt t="87901" x="2008188" y="6211888"/>
          <p14:tracePt t="87908" x="2041525" y="6227763"/>
          <p14:tracePt t="87916" x="2081213" y="6259513"/>
          <p14:tracePt t="87924" x="2112963" y="6283325"/>
          <p14:tracePt t="87933" x="2168525" y="6315075"/>
          <p14:tracePt t="87940" x="2224088" y="6348413"/>
          <p14:tracePt t="87949" x="2279650" y="6380163"/>
          <p14:tracePt t="87956" x="2303463" y="6396038"/>
          <p14:tracePt t="87966" x="2351088" y="6427788"/>
          <p14:tracePt t="87972" x="2392363" y="6443663"/>
          <p14:tracePt t="87982" x="2416175" y="6451600"/>
          <p14:tracePt t="87988" x="2447925" y="6467475"/>
          <p14:tracePt t="87996" x="2479675" y="6475413"/>
          <p14:tracePt t="88004" x="2519363" y="6499225"/>
          <p14:tracePt t="88012" x="2551113" y="6507163"/>
          <p14:tracePt t="88020" x="2590800" y="6515100"/>
          <p14:tracePt t="88028" x="2646363" y="6530975"/>
          <p14:tracePt t="88036" x="2670175" y="6530975"/>
          <p14:tracePt t="88043" x="2701925" y="6530975"/>
          <p14:tracePt t="88052" x="2741613" y="6546850"/>
          <p14:tracePt t="88060" x="2767013" y="6546850"/>
          <p14:tracePt t="88068" x="2798763" y="6546850"/>
          <p14:tracePt t="88077" x="2830513" y="6546850"/>
          <p14:tracePt t="88084" x="2878138" y="6554788"/>
          <p14:tracePt t="88093" x="2901950" y="6562725"/>
          <p14:tracePt t="88100" x="2933700" y="6570663"/>
          <p14:tracePt t="88108" x="2957513" y="6570663"/>
          <p14:tracePt t="88116" x="2997200" y="6578600"/>
          <p14:tracePt t="88124" x="3021013" y="6578600"/>
          <p14:tracePt t="88132" x="3052763" y="6578600"/>
          <p14:tracePt t="88140" x="3076575" y="6578600"/>
          <p14:tracePt t="88149" x="3092450" y="6578600"/>
          <p14:tracePt t="88156" x="3125788" y="6578600"/>
          <p14:tracePt t="88166" x="3149600" y="6578600"/>
          <p14:tracePt t="88172" x="3189288" y="6578600"/>
          <p14:tracePt t="88181" x="3244850" y="6578600"/>
          <p14:tracePt t="88189" x="3284538" y="6578600"/>
          <p14:tracePt t="88196" x="3340100" y="6570663"/>
          <p14:tracePt t="88204" x="3419475" y="6562725"/>
          <p14:tracePt t="88212" x="3476625" y="6554788"/>
          <p14:tracePt t="88220" x="3532188" y="6554788"/>
          <p14:tracePt t="88229" x="3571875" y="6554788"/>
          <p14:tracePt t="88236" x="3611563" y="6554788"/>
          <p14:tracePt t="88244" x="3667125" y="6554788"/>
          <p14:tracePt t="88252" x="3714750" y="6554788"/>
          <p14:tracePt t="88260" x="3746500" y="6554788"/>
          <p14:tracePt t="88268" x="3786188" y="6554788"/>
          <p14:tracePt t="88276" x="3833813" y="6554788"/>
          <p14:tracePt t="88284" x="3898900" y="6554788"/>
          <p14:tracePt t="88293" x="3938588" y="6554788"/>
          <p14:tracePt t="88300" x="4002088" y="6554788"/>
          <p14:tracePt t="88308" x="4057650" y="6546850"/>
          <p14:tracePt t="88316" x="4089400" y="6546850"/>
          <p14:tracePt t="88324" x="4137025" y="6530975"/>
          <p14:tracePt t="88333" x="4160838" y="6523038"/>
          <p14:tracePt t="88340" x="4184650" y="6523038"/>
          <p14:tracePt t="88349" x="4217988" y="6515100"/>
          <p14:tracePt t="88356" x="4225925" y="6515100"/>
          <p14:tracePt t="88366" x="4241800" y="6515100"/>
          <p14:tracePt t="88372" x="4257675" y="6499225"/>
          <p14:tracePt t="88380" x="4273550" y="6499225"/>
          <p14:tracePt t="88388" x="4281488" y="6491288"/>
          <p14:tracePt t="88396" x="4305300" y="6491288"/>
          <p14:tracePt t="88404" x="4329113" y="6483350"/>
          <p14:tracePt t="88412" x="4337050" y="6483350"/>
          <p14:tracePt t="88420" x="4360863" y="6467475"/>
          <p14:tracePt t="88427" x="4384675" y="6467475"/>
          <p14:tracePt t="88436" x="4416425" y="6451600"/>
          <p14:tracePt t="88444" x="4440238" y="6435725"/>
          <p14:tracePt t="88452" x="4479925" y="6427788"/>
          <p14:tracePt t="88461" x="4503738" y="6427788"/>
          <p14:tracePt t="88468" x="4535488" y="6403975"/>
          <p14:tracePt t="88477" x="4576763" y="6396038"/>
          <p14:tracePt t="88484" x="4608513" y="6388100"/>
          <p14:tracePt t="88492" x="4640263" y="6380163"/>
          <p14:tracePt t="88500" x="4679950" y="6372225"/>
          <p14:tracePt t="88508" x="4703763" y="6364288"/>
          <p14:tracePt t="88516" x="4735513" y="6348413"/>
          <p14:tracePt t="88524" x="4783138" y="6338888"/>
          <p14:tracePt t="88533" x="4799013" y="6323013"/>
          <p14:tracePt t="88540" x="4846638" y="6315075"/>
          <p14:tracePt t="88550" x="4894263" y="6283325"/>
          <p14:tracePt t="88556" x="4933950" y="6275388"/>
          <p14:tracePt t="88566" x="4991100" y="6251575"/>
          <p14:tracePt t="88572" x="5038725" y="6251575"/>
          <p14:tracePt t="88580" x="5094288" y="6219825"/>
          <p14:tracePt t="88588" x="5133975" y="6203950"/>
          <p14:tracePt t="88597" x="5165725" y="6188075"/>
          <p14:tracePt t="88604" x="5189538" y="6172200"/>
          <p14:tracePt t="88612" x="5229225" y="6164263"/>
          <p14:tracePt t="88620" x="5245100" y="6140450"/>
          <p14:tracePt t="88628" x="5268913" y="6124575"/>
          <p14:tracePt t="88636" x="5292725" y="6084888"/>
          <p14:tracePt t="88644" x="5300663" y="6061075"/>
          <p14:tracePt t="88652" x="5326063" y="6005513"/>
          <p14:tracePt t="88661" x="5341938" y="5956300"/>
          <p14:tracePt t="88668" x="5357813" y="5908675"/>
          <p14:tracePt t="88677" x="5373688" y="5853113"/>
          <p14:tracePt t="88684" x="5405438" y="5797550"/>
          <p14:tracePt t="88692" x="5445125" y="5718175"/>
          <p14:tracePt t="88702" x="5453063" y="5678488"/>
          <p14:tracePt t="88708" x="5492750" y="5605463"/>
          <p14:tracePt t="88717" x="5516563" y="5541963"/>
          <p14:tracePt t="88724" x="5532438" y="5470525"/>
          <p14:tracePt t="88733" x="5548313" y="5399088"/>
          <p14:tracePt t="88740" x="5572125" y="5302250"/>
          <p14:tracePt t="88748" x="5580063" y="5207000"/>
          <p14:tracePt t="88756" x="5580063" y="5119688"/>
          <p14:tracePt t="88765" x="5580063" y="5024438"/>
          <p14:tracePt t="88772" x="5580063" y="4903788"/>
          <p14:tracePt t="88780" x="5580063" y="4824413"/>
          <p14:tracePt t="88788" x="5580063" y="4721225"/>
          <p14:tracePt t="88796" x="5564188" y="4592638"/>
          <p14:tracePt t="88804" x="5556250" y="4481513"/>
          <p14:tracePt t="88812" x="5524500" y="4338638"/>
          <p14:tracePt t="88820" x="5516563" y="4225925"/>
          <p14:tracePt t="88829" x="5492750" y="4075113"/>
          <p14:tracePt t="88836" x="5461000" y="3843338"/>
          <p14:tracePt t="88844" x="5445125" y="3660775"/>
          <p14:tracePt t="88852" x="5445125" y="3532188"/>
          <p14:tracePt t="88860" x="5421313" y="3405188"/>
          <p14:tracePt t="88868" x="5405438" y="3317875"/>
          <p14:tracePt t="88878" x="5397500" y="3228975"/>
          <p14:tracePt t="88884" x="5389563" y="3157538"/>
          <p14:tracePt t="88892" x="5373688" y="3101975"/>
          <p14:tracePt t="88900" x="5365750" y="3038475"/>
          <p14:tracePt t="88908" x="5357813" y="2982913"/>
          <p14:tracePt t="88917" x="5349875" y="2927350"/>
          <p14:tracePt t="88924" x="5334000" y="2862263"/>
          <p14:tracePt t="88934" x="5334000" y="2814638"/>
          <p14:tracePt t="88940" x="5318125" y="2759075"/>
          <p14:tracePt t="88950" x="5310188" y="2727325"/>
          <p14:tracePt t="88956" x="5284788" y="2671763"/>
          <p14:tracePt t="88965" x="5276850" y="2632075"/>
          <p14:tracePt t="88972" x="5253038" y="2600325"/>
          <p14:tracePt t="88980" x="5245100" y="2576513"/>
          <p14:tracePt t="88988" x="5237163" y="2559050"/>
          <p14:tracePt t="88996" x="5229225" y="2543175"/>
          <p14:tracePt t="89004" x="5221288" y="2535238"/>
          <p14:tracePt t="89011" x="5213350" y="2511425"/>
          <p14:tracePt t="89028" x="5197475" y="2487613"/>
          <p14:tracePt t="89036" x="5189538" y="2479675"/>
          <p14:tracePt t="89044" x="5181600" y="2455863"/>
          <p14:tracePt t="89052" x="5157788" y="2424113"/>
          <p14:tracePt t="89061" x="5126038" y="2384425"/>
          <p14:tracePt t="89068" x="5070475" y="2328863"/>
          <p14:tracePt t="89076" x="5030788" y="2281238"/>
          <p14:tracePt t="89084" x="4975225" y="2216150"/>
          <p14:tracePt t="89092" x="4894263" y="2152650"/>
          <p14:tracePt t="89100" x="4814888" y="2105025"/>
          <p14:tracePt t="89108" x="4711700" y="2049463"/>
          <p14:tracePt t="89117" x="4624388" y="1993900"/>
          <p14:tracePt t="89124" x="4543425" y="1954213"/>
          <p14:tracePt t="89133" x="4479925" y="1906588"/>
          <p14:tracePt t="89140" x="4416425" y="1873250"/>
          <p14:tracePt t="89149" x="4352925" y="1825625"/>
          <p14:tracePt t="89156" x="4305300" y="1793875"/>
          <p14:tracePt t="89165" x="4241800" y="1738313"/>
          <p14:tracePt t="89172" x="4176713" y="1698625"/>
          <p14:tracePt t="89180" x="4129088" y="1658938"/>
          <p14:tracePt t="89188" x="4049713" y="1603375"/>
          <p14:tracePt t="89196" x="3970338" y="1563688"/>
          <p14:tracePt t="89204" x="3898900" y="1522413"/>
          <p14:tracePt t="89212" x="3859213" y="1514475"/>
          <p14:tracePt t="89220" x="3817938" y="1498600"/>
          <p14:tracePt t="89229" x="3810000" y="1482725"/>
          <p14:tracePt t="89236" x="3786188" y="1466850"/>
          <p14:tracePt t="89244" x="3778250" y="1458913"/>
          <p14:tracePt t="89252" x="3762375" y="1443038"/>
          <p14:tracePt t="89261" x="3746500" y="1427163"/>
          <p14:tracePt t="89268" x="3738563" y="1411288"/>
          <p14:tracePt t="89276" x="3706813" y="1371600"/>
          <p14:tracePt t="89284" x="3667125" y="1323975"/>
          <p14:tracePt t="89292" x="3627438" y="1284288"/>
          <p14:tracePt t="89300" x="3579813" y="1252538"/>
          <p14:tracePt t="89308" x="3524250" y="1228725"/>
          <p14:tracePt t="89317" x="3443288" y="1195388"/>
          <p14:tracePt t="89324" x="3379788" y="1163638"/>
          <p14:tracePt t="89334" x="3300413" y="1139825"/>
          <p14:tracePt t="89340" x="3268663" y="1131888"/>
          <p14:tracePt t="89349" x="3228975" y="1123950"/>
          <p14:tracePt t="89356" x="3197225" y="1116013"/>
          <p14:tracePt t="89364" x="3181350" y="1116013"/>
          <p14:tracePt t="89372" x="3165475" y="1108075"/>
          <p14:tracePt t="89380" x="3141663" y="1108075"/>
          <p14:tracePt t="89388" x="3117850" y="1108075"/>
          <p14:tracePt t="89396" x="3100388" y="1108075"/>
          <p14:tracePt t="89404" x="3068638" y="1108075"/>
          <p14:tracePt t="89411" x="3028950" y="1108075"/>
          <p14:tracePt t="89420" x="2973388" y="1108075"/>
          <p14:tracePt t="89428" x="2917825" y="1108075"/>
          <p14:tracePt t="89436" x="2846388" y="1108075"/>
          <p14:tracePt t="89444" x="2767013" y="1108075"/>
          <p14:tracePt t="89452" x="2686050" y="1108075"/>
          <p14:tracePt t="89461" x="2606675" y="1108075"/>
          <p14:tracePt t="89468" x="2519363" y="1108075"/>
          <p14:tracePt t="89476" x="2479675" y="1108075"/>
          <p14:tracePt t="89484" x="2416175" y="1108075"/>
          <p14:tracePt t="89492" x="2359025" y="1108075"/>
          <p14:tracePt t="89500" x="2311400" y="1108075"/>
          <p14:tracePt t="89508" x="2279650" y="1108075"/>
          <p14:tracePt t="89517" x="2247900" y="1123950"/>
          <p14:tracePt t="89526" x="2184400" y="1139825"/>
          <p14:tracePt t="89533" x="2136775" y="1147763"/>
          <p14:tracePt t="89541" x="2049463" y="1171575"/>
          <p14:tracePt t="89548" x="1968500" y="1187450"/>
          <p14:tracePt t="89556" x="1897063" y="1187450"/>
          <p14:tracePt t="89564" x="1817688" y="1212850"/>
          <p14:tracePt t="89572" x="1754188" y="1220788"/>
          <p14:tracePt t="89580" x="1714500" y="1220788"/>
          <p14:tracePt t="89588" x="1666875" y="1236663"/>
          <p14:tracePt t="89597" x="1609725" y="1276350"/>
          <p14:tracePt t="89605" x="1570038" y="1292225"/>
          <p14:tracePt t="89613" x="1522413" y="1323975"/>
          <p14:tracePt t="89621" x="1482725" y="1347788"/>
          <p14:tracePt t="89628" x="1443038" y="1379538"/>
          <p14:tracePt t="89636" x="1395413" y="1411288"/>
          <p14:tracePt t="89645" x="1355725" y="1450975"/>
          <p14:tracePt t="89653" x="1316038" y="1490663"/>
          <p14:tracePt t="89660" x="1284288" y="1538288"/>
          <p14:tracePt t="89669" x="1243013" y="1587500"/>
          <p14:tracePt t="89676" x="1203325" y="1643063"/>
          <p14:tracePt t="89685" x="1171575" y="1690688"/>
          <p14:tracePt t="89692" x="1131888" y="1754188"/>
          <p14:tracePt t="89702" x="1092200" y="1801813"/>
          <p14:tracePt t="89708" x="1060450" y="1857375"/>
          <p14:tracePt t="89717" x="1028700" y="1906588"/>
          <p14:tracePt t="89724" x="981075" y="1985963"/>
          <p14:tracePt t="89733" x="949325" y="2049463"/>
          <p14:tracePt t="89740" x="900113" y="2128838"/>
          <p14:tracePt t="89748" x="868363" y="2200275"/>
          <p14:tracePt t="89756" x="836613" y="2289175"/>
          <p14:tracePt t="89765" x="812800" y="2360613"/>
          <p14:tracePt t="89772" x="773113" y="2447925"/>
          <p14:tracePt t="89780" x="733425" y="2543175"/>
          <p14:tracePt t="89788" x="693738" y="2632075"/>
          <p14:tracePt t="89796" x="661988" y="2703513"/>
          <p14:tracePt t="89804" x="638175" y="2774950"/>
          <p14:tracePt t="89812" x="590550" y="2862263"/>
          <p14:tracePt t="89820" x="558800" y="2943225"/>
          <p14:tracePt t="89828" x="517525" y="3014663"/>
          <p14:tracePt t="89836" x="485775" y="3094038"/>
          <p14:tracePt t="89845" x="461963" y="3165475"/>
          <p14:tracePt t="89852" x="430213" y="3228975"/>
          <p14:tracePt t="89860" x="422275" y="3286125"/>
          <p14:tracePt t="89868" x="390525" y="3349625"/>
          <p14:tracePt t="89879" x="358775" y="3413125"/>
          <p14:tracePt t="89885" x="342900" y="3476625"/>
          <p14:tracePt t="89892" x="334963" y="3516313"/>
          <p14:tracePt t="89903" x="311150" y="3579813"/>
          <p14:tracePt t="89908" x="303213" y="3629025"/>
          <p14:tracePt t="89919" x="295275" y="3676650"/>
          <p14:tracePt t="89924" x="287338" y="3716338"/>
          <p14:tracePt t="89933" x="279400" y="3740150"/>
          <p14:tracePt t="89940" x="271463" y="3771900"/>
          <p14:tracePt t="89948" x="263525" y="3819525"/>
          <p14:tracePt t="89956" x="247650" y="3851275"/>
          <p14:tracePt t="89965" x="247650" y="3922713"/>
          <p14:tracePt t="89972" x="247650" y="3995738"/>
          <p14:tracePt t="89980" x="247650" y="4067175"/>
          <p14:tracePt t="89988" x="247650" y="4146550"/>
          <p14:tracePt t="89996" x="247650" y="4233863"/>
          <p14:tracePt t="90004" x="247650" y="4306888"/>
          <p14:tracePt t="90012" x="247650" y="4386263"/>
          <p14:tracePt t="90020" x="247650" y="4425950"/>
          <p14:tracePt t="90028" x="247650" y="4473575"/>
          <p14:tracePt t="90036" x="247650" y="4505325"/>
          <p14:tracePt t="90045" x="247650" y="4529138"/>
          <p14:tracePt t="90052" x="247650" y="4560888"/>
          <p14:tracePt t="90060" x="247650" y="4592638"/>
          <p14:tracePt t="90069" x="247650" y="4624388"/>
          <p14:tracePt t="90076" x="263525" y="4673600"/>
          <p14:tracePt t="90085" x="279400" y="4705350"/>
          <p14:tracePt t="90092" x="287338" y="4745038"/>
          <p14:tracePt t="90101" x="303213" y="4776788"/>
          <p14:tracePt t="90108" x="319088" y="4816475"/>
          <p14:tracePt t="90118" x="327025" y="4832350"/>
          <p14:tracePt t="90124" x="334963" y="4856163"/>
          <p14:tracePt t="90133" x="350838" y="4887913"/>
          <p14:tracePt t="90140" x="366713" y="4911725"/>
          <p14:tracePt t="90148" x="390525" y="4935538"/>
          <p14:tracePt t="90156" x="422275" y="4976813"/>
          <p14:tracePt t="90165" x="430213" y="5000625"/>
          <p14:tracePt t="90172" x="454025" y="5024438"/>
          <p14:tracePt t="90179" x="469900" y="5040313"/>
          <p14:tracePt t="90188" x="493713" y="5072063"/>
          <p14:tracePt t="90196" x="501650" y="5080000"/>
          <p14:tracePt t="90204" x="517525" y="5095875"/>
          <p14:tracePt t="90213" x="525463" y="5103813"/>
          <p14:tracePt t="90222" x="541338" y="5111750"/>
          <p14:tracePt t="90229" x="550863" y="5111750"/>
          <p14:tracePt t="90236" x="566738" y="5127625"/>
          <p14:tracePt t="90246" x="582613" y="5135563"/>
          <p14:tracePt t="90252" x="614363" y="5151438"/>
          <p14:tracePt t="90260" x="638175" y="5159375"/>
          <p14:tracePt t="90268" x="661988" y="5167313"/>
          <p14:tracePt t="90276" x="693738" y="5191125"/>
          <p14:tracePt t="90284" x="701675" y="5191125"/>
          <p14:tracePt t="90292" x="725488" y="5199063"/>
          <p14:tracePt t="90301" x="741363" y="5207000"/>
          <p14:tracePt t="90308" x="749300" y="5207000"/>
          <p14:tracePt t="90318" x="757238" y="5214938"/>
          <p14:tracePt t="90420" x="765175" y="5214938"/>
          <p14:tracePt t="90429" x="781050" y="5230813"/>
          <p14:tracePt t="90438" x="796925" y="5246688"/>
          <p14:tracePt t="90445" x="812800" y="5254625"/>
          <p14:tracePt t="90455" x="852488" y="5278438"/>
          <p14:tracePt t="90460" x="860425" y="5286375"/>
          <p14:tracePt t="90469" x="892175" y="5310188"/>
          <p14:tracePt t="90476" x="917575" y="5327650"/>
          <p14:tracePt t="90486" x="933450" y="5343525"/>
          <p14:tracePt t="90492" x="949325" y="5351463"/>
          <p14:tracePt t="90502" x="965200" y="5359400"/>
          <p14:tracePt t="90508" x="973138" y="5367338"/>
          <p14:tracePt t="90516" x="989013" y="5383213"/>
          <p14:tracePt t="90524" x="1004888" y="5391150"/>
          <p14:tracePt t="90532" x="1012825" y="5407025"/>
          <p14:tracePt t="90540" x="1028700" y="5414963"/>
          <p14:tracePt t="90549" x="1052513" y="5414963"/>
          <p14:tracePt t="90556" x="1068388" y="5438775"/>
          <p14:tracePt t="90564" x="1084263" y="5446713"/>
          <p14:tracePt t="90572" x="1100138" y="5462588"/>
          <p14:tracePt t="90580" x="1116013" y="5470525"/>
          <p14:tracePt t="90588" x="1131888" y="5486400"/>
          <p14:tracePt t="90596" x="1139825" y="5494338"/>
          <p14:tracePt t="90604" x="1171575" y="5510213"/>
          <p14:tracePt t="90613" x="1179513" y="5518150"/>
          <p14:tracePt t="90620" x="1187450" y="5526088"/>
          <p14:tracePt t="90629" x="1203325" y="5534025"/>
          <p14:tracePt t="90637" x="1219200" y="5541963"/>
          <p14:tracePt t="90661" x="1227138" y="5549900"/>
          <p14:tracePt t="90702" x="1235075" y="5549900"/>
          <p14:tracePt t="90708" x="1243013" y="5549900"/>
          <p14:tracePt t="90716" x="1258888" y="5557838"/>
          <p14:tracePt t="90724" x="1266825" y="5557838"/>
          <p14:tracePt t="90732" x="1274763" y="5557838"/>
          <p14:tracePt t="90740" x="1292225" y="5557838"/>
          <p14:tracePt t="90748" x="1308100" y="5565775"/>
          <p14:tracePt t="90756" x="1308100" y="5573713"/>
          <p14:tracePt t="90764" x="1316038" y="5573713"/>
          <p14:tracePt t="90772" x="1323975" y="5573713"/>
          <p14:tracePt t="90779" x="1331913" y="5573713"/>
          <p14:tracePt t="90804" x="1347788" y="5581650"/>
          <p14:tracePt t="91108" x="1371600" y="5597525"/>
          <p14:tracePt t="91116" x="1387475" y="5605463"/>
          <p14:tracePt t="91124" x="1395413" y="5613400"/>
          <p14:tracePt t="91140" x="1411288" y="5621338"/>
          <p14:tracePt t="91148" x="1419225" y="5621338"/>
          <p14:tracePt t="91157" x="1419225" y="5629275"/>
          <p14:tracePt t="91172" x="1435100" y="5629275"/>
          <p14:tracePt t="91215" x="1443038" y="5629275"/>
          <p14:tracePt t="91225" x="1443038" y="5637213"/>
          <p14:tracePt t="91229" x="1466850" y="5645150"/>
          <p14:tracePt t="91239" x="1482725" y="5645150"/>
          <p14:tracePt t="91244" x="1498600" y="5653088"/>
          <p14:tracePt t="91254" x="1506538" y="5662613"/>
          <p14:tracePt t="91260" x="1514475" y="5662613"/>
          <p14:tracePt t="91269" x="1530350" y="5670550"/>
          <p14:tracePt t="91276" x="1538288" y="5670550"/>
          <p14:tracePt t="91285" x="1546225" y="5670550"/>
          <p14:tracePt t="91292" x="1554163" y="5670550"/>
          <p14:tracePt t="91301" x="1562100" y="5670550"/>
          <p14:tracePt t="91308" x="1570038" y="5670550"/>
          <p14:tracePt t="91324" x="1577975" y="5670550"/>
          <p14:tracePt t="91332" x="1585913" y="5670550"/>
          <p14:tracePt t="91341" x="1593850" y="5678488"/>
          <p14:tracePt t="91349" x="1617663" y="5678488"/>
          <p14:tracePt t="91365" x="1641475" y="5678488"/>
          <p14:tracePt t="91372" x="1641475" y="5686425"/>
          <p14:tracePt t="91380" x="1666875" y="5686425"/>
          <p14:tracePt t="91388" x="1674813" y="5686425"/>
          <p14:tracePt t="91397" x="1690688" y="5686425"/>
          <p14:tracePt t="91404" x="1706563" y="5686425"/>
          <p14:tracePt t="91414" x="1722438" y="5686425"/>
          <p14:tracePt t="91421" x="1730375" y="5686425"/>
          <p14:tracePt t="91428" x="1738313" y="5686425"/>
          <p14:tracePt t="91437" x="1754188" y="5686425"/>
          <p14:tracePt t="91454" x="1770063" y="5686425"/>
          <p14:tracePt t="91462" x="1778000" y="5686425"/>
          <p14:tracePt t="91470" x="1793875" y="5686425"/>
          <p14:tracePt t="91477" x="1809750" y="5686425"/>
          <p14:tracePt t="91484" x="1825625" y="5686425"/>
          <p14:tracePt t="91493" x="1841500" y="5686425"/>
          <p14:tracePt t="91500" x="1873250" y="5686425"/>
          <p14:tracePt t="91508" x="1905000" y="5686425"/>
          <p14:tracePt t="91516" x="1952625" y="5694363"/>
          <p14:tracePt t="91524" x="2008188" y="5710238"/>
          <p14:tracePt t="91533" x="2049463" y="5710238"/>
          <p14:tracePt t="91540" x="2112963" y="5718175"/>
          <p14:tracePt t="91549" x="2168525" y="5726113"/>
          <p14:tracePt t="91557" x="2216150" y="5734050"/>
          <p14:tracePt t="91565" x="2271713" y="5749925"/>
          <p14:tracePt t="91573" x="2319338" y="5749925"/>
          <p14:tracePt t="91581" x="2374900" y="5757863"/>
          <p14:tracePt t="91590" x="2416175" y="5765800"/>
          <p14:tracePt t="91598" x="2455863" y="5765800"/>
          <p14:tracePt t="91606" x="2487613" y="5765800"/>
          <p14:tracePt t="91615" x="2503488" y="5765800"/>
          <p14:tracePt t="91623" x="2527300" y="5765800"/>
          <p14:tracePt t="91629" x="2551113" y="5765800"/>
          <p14:tracePt t="91639" x="2574925" y="5765800"/>
          <p14:tracePt t="91644" x="2590800" y="5765800"/>
          <p14:tracePt t="91653" x="2614613" y="5765800"/>
          <p14:tracePt t="91660" x="2646363" y="5765800"/>
          <p14:tracePt t="91669" x="2686050" y="5773738"/>
          <p14:tracePt t="91676" x="2709863" y="5773738"/>
          <p14:tracePt t="91685" x="2751138" y="5773738"/>
          <p14:tracePt t="91692" x="2814638" y="5773738"/>
          <p14:tracePt t="91700" x="2870200" y="5773738"/>
          <p14:tracePt t="91708" x="2909888" y="5773738"/>
          <p14:tracePt t="91716" x="2965450" y="5789613"/>
          <p14:tracePt t="91724" x="3005138" y="5789613"/>
          <p14:tracePt t="91733" x="3028950" y="5789613"/>
          <p14:tracePt t="91740" x="3068638" y="5797550"/>
          <p14:tracePt t="91748" x="3084513" y="5797550"/>
          <p14:tracePt t="91757" x="3117850" y="5805488"/>
          <p14:tracePt t="91765" x="3141663" y="5805488"/>
          <p14:tracePt t="91773" x="3173413" y="5805488"/>
          <p14:tracePt t="91781" x="3189288" y="5805488"/>
          <p14:tracePt t="91788" x="3205163" y="5821363"/>
          <p14:tracePt t="91796" x="3228975" y="5821363"/>
          <p14:tracePt t="91804" x="3260725" y="5821363"/>
          <p14:tracePt t="91812" x="3284538" y="5829300"/>
          <p14:tracePt t="91820" x="3324225" y="5829300"/>
          <p14:tracePt t="91828" x="3355975" y="5829300"/>
          <p14:tracePt t="91836" x="3379788" y="5837238"/>
          <p14:tracePt t="91843" x="3411538" y="5837238"/>
          <p14:tracePt t="91852" x="3459163" y="5853113"/>
          <p14:tracePt t="91859" x="3484563" y="5853113"/>
          <p14:tracePt t="91869" x="3516313" y="5853113"/>
          <p14:tracePt t="91876" x="3540125" y="5853113"/>
          <p14:tracePt t="91886" x="3563938" y="5853113"/>
          <p14:tracePt t="91892" x="3587750" y="5853113"/>
          <p14:tracePt t="91902" x="3619500" y="5853113"/>
          <p14:tracePt t="91908" x="3651250" y="5853113"/>
          <p14:tracePt t="91917" x="3690938" y="5853113"/>
          <p14:tracePt t="91924" x="3722688" y="5845175"/>
          <p14:tracePt t="91932" x="3778250" y="5821363"/>
          <p14:tracePt t="91940" x="3817938" y="5813425"/>
          <p14:tracePt t="91947" x="3890963" y="5781675"/>
          <p14:tracePt t="91956" x="3954463" y="5757863"/>
          <p14:tracePt t="91964" x="4002088" y="5726113"/>
          <p14:tracePt t="91972" x="4073525" y="5686425"/>
          <p14:tracePt t="91980" x="4129088" y="5637213"/>
          <p14:tracePt t="91988" x="4210050" y="5589588"/>
          <p14:tracePt t="91999" x="4273550" y="5526088"/>
          <p14:tracePt t="92007" x="4321175" y="5478463"/>
          <p14:tracePt t="92013" x="4392613" y="5391150"/>
          <p14:tracePt t="92023" x="4448175" y="5310188"/>
          <p14:tracePt t="92028" x="4503738" y="5207000"/>
          <p14:tracePt t="92037" x="4543425" y="5111750"/>
          <p14:tracePt t="92044" x="4592638" y="4976813"/>
          <p14:tracePt t="92054" x="4640263" y="4879975"/>
          <p14:tracePt t="92060" x="4672013" y="4792663"/>
          <p14:tracePt t="92069" x="4711700" y="4665663"/>
          <p14:tracePt t="92076" x="4719638" y="4552950"/>
          <p14:tracePt t="92085" x="4735513" y="4418013"/>
          <p14:tracePt t="92092" x="4751388" y="4257675"/>
          <p14:tracePt t="92100" x="4751388" y="4098925"/>
          <p14:tracePt t="92115" x="4791075" y="3875088"/>
          <p14:tracePt t="92117" x="4830763" y="3660775"/>
          <p14:tracePt t="92124" x="4854575" y="3436938"/>
          <p14:tracePt t="92132" x="4886325" y="3228975"/>
          <p14:tracePt t="92141" x="4910138" y="3046413"/>
          <p14:tracePt t="92148" x="4951413" y="2870200"/>
          <p14:tracePt t="92156" x="4975225" y="2647950"/>
          <p14:tracePt t="92164" x="4999038" y="2463800"/>
          <p14:tracePt t="92172" x="5006975" y="2305050"/>
          <p14:tracePt t="92180" x="5006975" y="2176463"/>
          <p14:tracePt t="92188" x="5006975" y="2081213"/>
          <p14:tracePt t="92198" x="5006975" y="1985963"/>
          <p14:tracePt t="92204" x="5006975" y="1898650"/>
          <p14:tracePt t="92212" x="5006975" y="1825625"/>
          <p14:tracePt t="92220" x="5006975" y="1754188"/>
          <p14:tracePt t="92228" x="5006975" y="1698625"/>
          <p14:tracePt t="92237" x="5006975" y="1619250"/>
          <p14:tracePt t="92244" x="5006975" y="1547813"/>
          <p14:tracePt t="92254" x="5006975" y="1506538"/>
          <p14:tracePt t="92260" x="5006975" y="1443038"/>
          <p14:tracePt t="92270" x="5006975" y="1403350"/>
          <p14:tracePt t="92276" x="4991100" y="1347788"/>
          <p14:tracePt t="92284" x="4983163" y="1323975"/>
          <p14:tracePt t="92292" x="4951413" y="1276350"/>
          <p14:tracePt t="92300" x="4926013" y="1252538"/>
          <p14:tracePt t="92308" x="4870450" y="1195388"/>
          <p14:tracePt t="92316" x="4814888" y="1155700"/>
          <p14:tracePt t="92324" x="4759325" y="1123950"/>
          <p14:tracePt t="92332" x="4719638" y="1108075"/>
          <p14:tracePt t="92340" x="4679950" y="1100138"/>
          <p14:tracePt t="92348" x="4624388" y="1076325"/>
          <p14:tracePt t="92356" x="4576763" y="1068388"/>
          <p14:tracePt t="92364" x="4527550" y="1060450"/>
          <p14:tracePt t="92372" x="4464050" y="1036638"/>
          <p14:tracePt t="92381" x="4408488" y="1036638"/>
          <p14:tracePt t="92388" x="4329113" y="1028700"/>
          <p14:tracePt t="92396" x="4241800" y="1028700"/>
          <p14:tracePt t="92404" x="4144963" y="1028700"/>
          <p14:tracePt t="92412" x="4010025" y="1020763"/>
          <p14:tracePt t="92421" x="3859213" y="1020763"/>
          <p14:tracePt t="92428" x="3667125" y="1020763"/>
          <p14:tracePt t="92437" x="3411538" y="1052513"/>
          <p14:tracePt t="92444" x="3181350" y="1092200"/>
          <p14:tracePt t="92454" x="2949575" y="1139825"/>
          <p14:tracePt t="92460" x="2709863" y="1220788"/>
          <p14:tracePt t="92468" x="2471738" y="1292225"/>
          <p14:tracePt t="92476" x="2263775" y="1395413"/>
          <p14:tracePt t="92484" x="2120900" y="1458913"/>
          <p14:tracePt t="92492" x="1968500" y="1547813"/>
          <p14:tracePt t="92500" x="1873250" y="1627188"/>
          <p14:tracePt t="92508" x="1746250" y="1722438"/>
          <p14:tracePt t="92516" x="1641475" y="1825625"/>
          <p14:tracePt t="92524" x="1562100" y="1906588"/>
          <p14:tracePt t="92532" x="1466850" y="2017713"/>
          <p14:tracePt t="92540" x="1387475" y="2128838"/>
          <p14:tracePt t="92548" x="1292225" y="2297113"/>
          <p14:tracePt t="92556" x="1227138" y="2424113"/>
          <p14:tracePt t="92564" x="1179513" y="2559050"/>
          <p14:tracePt t="92572" x="1123950" y="2695575"/>
          <p14:tracePt t="92581" x="1100138" y="2790825"/>
          <p14:tracePt t="92588" x="1060450" y="2894013"/>
          <p14:tracePt t="92596" x="1036638" y="2974975"/>
          <p14:tracePt t="92604" x="1012825" y="3062288"/>
          <p14:tracePt t="92612" x="996950" y="3141663"/>
          <p14:tracePt t="92620" x="973138" y="3221038"/>
          <p14:tracePt t="92628" x="949325" y="3286125"/>
          <p14:tracePt t="92637" x="925513" y="3349625"/>
          <p14:tracePt t="92644" x="917575" y="3397250"/>
          <p14:tracePt t="92654" x="900113" y="3444875"/>
          <p14:tracePt t="92660" x="892175" y="3468688"/>
          <p14:tracePt t="92669" x="892175" y="3492500"/>
          <p14:tracePt t="92676" x="884238" y="3508375"/>
          <p14:tracePt t="92685" x="876300" y="3524250"/>
          <p14:tracePt t="92692" x="876300" y="3548063"/>
          <p14:tracePt t="92701" x="868363" y="3548063"/>
          <p14:tracePt t="92708" x="868363" y="3556000"/>
          <p14:tracePt t="92717" x="868363" y="3571875"/>
          <p14:tracePt t="92724" x="860425" y="3571875"/>
          <p14:tracePt t="93268" x="860425" y="3595688"/>
          <p14:tracePt t="93276" x="868363" y="3636963"/>
          <p14:tracePt t="93284" x="900113" y="3676650"/>
          <p14:tracePt t="93292" x="925513" y="3700463"/>
          <p14:tracePt t="93301" x="941388" y="3724275"/>
          <p14:tracePt t="93309" x="949325" y="3740150"/>
          <p14:tracePt t="93316" x="973138" y="3756025"/>
          <p14:tracePt t="93324" x="981075" y="3771900"/>
          <p14:tracePt t="93332" x="996950" y="3771900"/>
          <p14:tracePt t="95692" x="996950" y="3779838"/>
          <p14:tracePt t="95702" x="996950" y="3787775"/>
          <p14:tracePt t="95710" x="1004888" y="3787775"/>
          <p14:tracePt t="100197" x="1020763" y="3787775"/>
          <p14:tracePt t="100208" x="1028700" y="3787775"/>
          <p14:tracePt t="100215" x="1068388" y="3708400"/>
          <p14:tracePt t="100221" x="1171575" y="3500438"/>
          <p14:tracePt t="100231" x="1308100" y="3205163"/>
          <p14:tracePt t="100237" x="1395413" y="2886075"/>
          <p14:tracePt t="100248" x="1466850" y="2543175"/>
          <p14:tracePt t="100253" x="1522413" y="2265363"/>
          <p14:tracePt t="100261" x="1601788" y="1865313"/>
          <p14:tracePt t="100269" x="1674813" y="1458913"/>
          <p14:tracePt t="100277" x="1762125" y="1155700"/>
          <p14:tracePt t="100285" x="1833563" y="901700"/>
          <p14:tracePt t="100292" x="1889125" y="741363"/>
          <p14:tracePt t="100301" x="1920875" y="646113"/>
          <p14:tracePt t="100308" x="1960563" y="558800"/>
          <p14:tracePt t="100316" x="1992313" y="493713"/>
          <p14:tracePt t="100324" x="2025650" y="446088"/>
          <p14:tracePt t="100334" x="2025650" y="438150"/>
          <p14:tracePt t="100340" x="2041525" y="414338"/>
          <p14:tracePt t="100348" x="2049463" y="406400"/>
          <p14:tracePt t="100364" x="2049463" y="398463"/>
          <p14:tracePt t="100380" x="2049463" y="390525"/>
          <p14:tracePt t="100389" x="2057400" y="374650"/>
          <p14:tracePt t="100398" x="2065338" y="350838"/>
          <p14:tracePt t="100405" x="2089150" y="319088"/>
          <p14:tracePt t="100413" x="2112963" y="295275"/>
          <p14:tracePt t="100420" x="2128838" y="263525"/>
          <p14:tracePt t="100429" x="2176463" y="239713"/>
          <p14:tracePt t="100436" x="2192338" y="231775"/>
          <p14:tracePt t="100446" x="2232025" y="223838"/>
          <p14:tracePt t="100452" x="2279650" y="223838"/>
          <p14:tracePt t="100461" x="2343150" y="223838"/>
          <p14:tracePt t="100468" x="2424113" y="239713"/>
          <p14:tracePt t="100477" x="2511425" y="295275"/>
          <p14:tracePt t="100484" x="2614613" y="374650"/>
          <p14:tracePt t="100492" x="2725738" y="438150"/>
          <p14:tracePt t="100500" x="2822575" y="527050"/>
          <p14:tracePt t="100510" x="2901950" y="590550"/>
          <p14:tracePt t="100516" x="2981325" y="646113"/>
          <p14:tracePt t="100524" x="3036888" y="693738"/>
          <p14:tracePt t="100532" x="3068638" y="733425"/>
          <p14:tracePt t="100540" x="3092450" y="773113"/>
          <p14:tracePt t="100548" x="3100388" y="796925"/>
          <p14:tracePt t="100556" x="3100388" y="820738"/>
          <p14:tracePt t="100564" x="3100388" y="828675"/>
          <p14:tracePt t="100573" x="3100388" y="852488"/>
          <p14:tracePt t="100580" x="3100388" y="862013"/>
          <p14:tracePt t="100589" x="3100388" y="877888"/>
          <p14:tracePt t="100597" x="3092450" y="901700"/>
          <p14:tracePt t="100604" x="3060700" y="933450"/>
          <p14:tracePt t="100613" x="3021013" y="973138"/>
          <p14:tracePt t="100620" x="2989263" y="1012825"/>
          <p14:tracePt t="100630" x="2941638" y="1052513"/>
          <p14:tracePt t="100636" x="2901950" y="1084263"/>
          <p14:tracePt t="100646" x="2862263" y="1123950"/>
          <p14:tracePt t="100652" x="2846388" y="1139825"/>
          <p14:tracePt t="100662" x="2830513" y="1155700"/>
          <p14:tracePt t="100668" x="2814638" y="1171575"/>
          <p14:tracePt t="100677" x="2806700" y="1179513"/>
          <p14:tracePt t="100892" x="2878138" y="1179513"/>
          <p14:tracePt t="100900" x="2989263" y="1179513"/>
          <p14:tracePt t="100908" x="3076575" y="1179513"/>
          <p14:tracePt t="100917" x="3173413" y="1179513"/>
          <p14:tracePt t="100925" x="3252788" y="1179513"/>
          <p14:tracePt t="100933" x="3324225" y="1179513"/>
          <p14:tracePt t="100941" x="3363913" y="1179513"/>
          <p14:tracePt t="100950" x="3371850" y="1179513"/>
          <p14:tracePt t="101276" x="3419475" y="1179513"/>
          <p14:tracePt t="101284" x="3540125" y="1179513"/>
          <p14:tracePt t="101292" x="3675063" y="1212850"/>
          <p14:tracePt t="101300" x="3922713" y="1236663"/>
          <p14:tracePt t="101309" x="4217988" y="1292225"/>
          <p14:tracePt t="101317" x="4592638" y="1323975"/>
          <p14:tracePt t="101325" x="4910138" y="1379538"/>
          <p14:tracePt t="101333" x="5268913" y="1427163"/>
          <p14:tracePt t="101340" x="5595938" y="1466850"/>
          <p14:tracePt t="101348" x="5827713" y="1490663"/>
          <p14:tracePt t="101357" x="5978525" y="1490663"/>
          <p14:tracePt t="101364" x="6099175" y="1498600"/>
          <p14:tracePt t="101374" x="6146800" y="1498600"/>
          <p14:tracePt t="101380" x="6170613" y="1498600"/>
          <p14:tracePt t="101388" x="6194425" y="1498600"/>
          <p14:tracePt t="101404" x="6202363" y="1506538"/>
          <p14:tracePt t="101436" x="6210300" y="1506538"/>
          <p14:tracePt t="101446" x="6218238" y="1506538"/>
          <p14:tracePt t="101452" x="6242050" y="1514475"/>
          <p14:tracePt t="101460" x="6249988" y="1514475"/>
          <p14:tracePt t="101468" x="6265863" y="1514475"/>
          <p14:tracePt t="101477" x="6273800" y="1514475"/>
          <p14:tracePt t="101484" x="6289675" y="1522413"/>
          <p14:tracePt t="101492" x="6297613" y="1522413"/>
          <p14:tracePt t="101500" x="6321425" y="1522413"/>
          <p14:tracePt t="101508" x="6337300" y="1530350"/>
          <p14:tracePt t="101516" x="6361113" y="1530350"/>
          <p14:tracePt t="101524" x="6392863" y="1530350"/>
          <p14:tracePt t="101532" x="6418263" y="1538288"/>
          <p14:tracePt t="101541" x="6465888" y="1547813"/>
          <p14:tracePt t="101548" x="6481763" y="1547813"/>
          <p14:tracePt t="101557" x="6513513" y="1547813"/>
          <p14:tracePt t="101564" x="6545263" y="1563688"/>
          <p14:tracePt t="101572" x="6561138" y="1563688"/>
          <p14:tracePt t="101581" x="6584950" y="1563688"/>
          <p14:tracePt t="101588" x="6600825" y="1563688"/>
          <p14:tracePt t="101597" x="6616700" y="1563688"/>
          <p14:tracePt t="101604" x="6632575" y="1563688"/>
          <p14:tracePt t="101620" x="6640513" y="1555750"/>
          <p14:tracePt t="101629" x="6648450" y="1555750"/>
          <p14:tracePt t="101636" x="6664325" y="1547813"/>
          <p14:tracePt t="101645" x="6672263" y="1538288"/>
          <p14:tracePt t="101652" x="6688138" y="1522413"/>
          <p14:tracePt t="101660" x="6711950" y="1506538"/>
          <p14:tracePt t="101668" x="6751638" y="1474788"/>
          <p14:tracePt t="101677" x="6769100" y="1466850"/>
          <p14:tracePt t="101684" x="6808788" y="1458913"/>
          <p14:tracePt t="101692" x="6840538" y="1443038"/>
          <p14:tracePt t="101700" x="6856413" y="1435100"/>
          <p14:tracePt t="101708" x="6872288" y="1427163"/>
          <p14:tracePt t="101716" x="6880225" y="1427163"/>
          <p14:tracePt t="101812" x="6888163" y="1427163"/>
          <p14:tracePt t="101821" x="6904038" y="1427163"/>
          <p14:tracePt t="101829" x="6919913" y="1427163"/>
          <p14:tracePt t="101837" x="6943725" y="1427163"/>
          <p14:tracePt t="101844" x="6951663" y="1435100"/>
          <p14:tracePt t="101853" x="6967538" y="1435100"/>
          <p14:tracePt t="101860" x="6991350" y="1450975"/>
          <p14:tracePt t="101868" x="7015163" y="1458913"/>
          <p14:tracePt t="101877" x="7038975" y="1466850"/>
          <p14:tracePt t="101886" x="7062788" y="1466850"/>
          <p14:tracePt t="101892" x="7070725" y="1474788"/>
          <p14:tracePt t="101901" x="7094538" y="1474788"/>
          <p14:tracePt t="101909" x="7118350" y="1482725"/>
          <p14:tracePt t="101918" x="7126288" y="1482725"/>
          <p14:tracePt t="101925" x="7151688" y="1482725"/>
          <p14:tracePt t="101940" x="7167563" y="1482725"/>
          <p14:tracePt t="101949" x="7183438" y="1482725"/>
          <p14:tracePt t="101958" x="7199313" y="1482725"/>
          <p14:tracePt t="101967" x="7223125" y="1482725"/>
          <p14:tracePt t="101973" x="7239000" y="1482725"/>
          <p14:tracePt t="101984" x="7262813" y="1482725"/>
          <p14:tracePt t="101988" x="7294563" y="1482725"/>
          <p14:tracePt t="101998" x="7318375" y="1482725"/>
          <p14:tracePt t="102004" x="7358063" y="1482725"/>
          <p14:tracePt t="102013" x="7366000" y="1474788"/>
          <p14:tracePt t="102020" x="7389813" y="1474788"/>
          <p14:tracePt t="102030" x="7397750" y="1474788"/>
          <p14:tracePt t="102035" x="7413625" y="1474788"/>
          <p14:tracePt t="102052" x="7421563" y="1474788"/>
          <p14:tracePt t="102060" x="7437438" y="1474788"/>
          <p14:tracePt t="102076" x="7461250" y="1474788"/>
          <p14:tracePt t="102084" x="7485063" y="1474788"/>
          <p14:tracePt t="102092" x="7502525" y="1474788"/>
          <p14:tracePt t="102100" x="7534275" y="1474788"/>
          <p14:tracePt t="102107" x="7566025" y="1474788"/>
          <p14:tracePt t="102116" x="7597775" y="1474788"/>
          <p14:tracePt t="102124" x="7621588" y="1474788"/>
          <p14:tracePt t="102132" x="7653338" y="1474788"/>
          <p14:tracePt t="102140" x="7669213" y="1474788"/>
          <p14:tracePt t="102149" x="7685088" y="1474788"/>
          <p14:tracePt t="102157" x="7708900" y="1474788"/>
          <p14:tracePt t="102172" x="7724775" y="1474788"/>
          <p14:tracePt t="102180" x="7732713" y="1474788"/>
          <p14:tracePt t="102244" x="7740650" y="1474788"/>
          <p14:tracePt t="102252" x="7756525" y="1474788"/>
          <p14:tracePt t="102262" x="7780338" y="1466850"/>
          <p14:tracePt t="102268" x="7820025" y="1458913"/>
          <p14:tracePt t="102277" x="7869238" y="1458913"/>
          <p14:tracePt t="102284" x="7900988" y="1450975"/>
          <p14:tracePt t="102292" x="7956550" y="1435100"/>
          <p14:tracePt t="102300" x="8004175" y="1435100"/>
          <p14:tracePt t="102309" x="8027988" y="1435100"/>
          <p14:tracePt t="102316" x="8051800" y="1427163"/>
          <p14:tracePt t="102326" x="8067675" y="1427163"/>
          <p14:tracePt t="102334" x="8075613" y="1427163"/>
          <p14:tracePt t="102350" x="8083550" y="1427163"/>
          <p14:tracePt t="102357" x="8091488" y="1427163"/>
          <p14:tracePt t="102372" x="8099425" y="1419225"/>
          <p14:tracePt t="102383" x="8115300" y="1419225"/>
          <p14:tracePt t="102388" x="8139113" y="1419225"/>
          <p14:tracePt t="102397" x="8147050" y="1411288"/>
          <p14:tracePt t="102404" x="8162925" y="1411288"/>
          <p14:tracePt t="102413" x="8178800" y="1411288"/>
          <p14:tracePt t="102420" x="8194675" y="1411288"/>
          <p14:tracePt t="102429" x="8202613" y="1411288"/>
          <p14:tracePt t="102436" x="8210550" y="1411288"/>
          <p14:tracePt t="102444" x="8218488" y="1403350"/>
          <p14:tracePt t="102452" x="8226425" y="1403350"/>
          <p14:tracePt t="102476" x="8235950" y="1403350"/>
          <p14:tracePt t="103124" x="8251825" y="1403350"/>
          <p14:tracePt t="103132" x="8275638" y="1403350"/>
          <p14:tracePt t="103141" x="8291513" y="1403350"/>
          <p14:tracePt t="103152" x="8315325" y="1403350"/>
          <p14:tracePt t="103156" x="8331200" y="1403350"/>
          <p14:tracePt t="103168" x="8339138" y="1411288"/>
          <p14:tracePt t="103237" x="8347075" y="1411288"/>
          <p14:tracePt t="103244" x="8355013" y="1411288"/>
          <p14:tracePt t="103253" x="8362950" y="1411288"/>
          <p14:tracePt t="103260" x="8370888" y="1411288"/>
          <p14:tracePt t="103269" x="8378825" y="1427163"/>
          <p14:tracePt t="103276" x="8386763" y="1427163"/>
          <p14:tracePt t="103285" x="8410575" y="1427163"/>
          <p14:tracePt t="103293" x="8418513" y="1427163"/>
          <p14:tracePt t="103300" x="8426450" y="1427163"/>
          <p14:tracePt t="106996" x="8434388" y="1427163"/>
          <p14:tracePt t="114588" x="8442325" y="1427163"/>
          <p14:tracePt t="114604" x="8450263" y="1427163"/>
          <p14:tracePt t="114613" x="8458200" y="1427163"/>
          <p14:tracePt t="114629" x="8466138" y="1427163"/>
          <p14:tracePt t="114637" x="8474075" y="1427163"/>
          <p14:tracePt t="114647" x="8482013" y="1427163"/>
          <p14:tracePt t="114655" x="8489950" y="1419225"/>
          <p14:tracePt t="115324" x="8505825" y="1419225"/>
          <p14:tracePt t="115341" x="8513763" y="1419225"/>
          <p14:tracePt t="115901" x="8529638" y="1427163"/>
          <p14:tracePt t="115909" x="8537575" y="1427163"/>
          <p14:tracePt t="115924" x="8545513" y="1427163"/>
          <p14:tracePt t="115932" x="8553450" y="1427163"/>
          <p14:tracePt t="116316" x="8561388" y="1427163"/>
          <p14:tracePt t="116524" x="8569325" y="1427163"/>
          <p14:tracePt t="116668" x="8593138" y="1435100"/>
          <p14:tracePt t="116676" x="8626475" y="1482725"/>
          <p14:tracePt t="116684" x="8642350" y="1538288"/>
          <p14:tracePt t="116692" x="8674100" y="1595438"/>
          <p14:tracePt t="116700" x="8674100" y="1643063"/>
          <p14:tracePt t="116708" x="8674100" y="1682750"/>
          <p14:tracePt t="116716" x="8674100" y="1706563"/>
          <p14:tracePt t="116724" x="8682038" y="1730375"/>
          <p14:tracePt t="116732" x="8682038" y="1746250"/>
          <p14:tracePt t="116741" x="8682038" y="1754188"/>
          <p14:tracePt t="116844" x="8682038" y="1762125"/>
          <p14:tracePt t="116876" x="8666163" y="1770063"/>
          <p14:tracePt t="116884" x="8642350" y="1770063"/>
          <p14:tracePt t="116893" x="8626475" y="1778000"/>
          <p14:tracePt t="116900" x="8610600" y="1778000"/>
          <p14:tracePt t="116909" x="8593138" y="1778000"/>
          <p14:tracePt t="116916" x="8569325" y="1785938"/>
          <p14:tracePt t="116924" x="8561388" y="1785938"/>
          <p14:tracePt t="116972" x="8553450" y="1785938"/>
          <p14:tracePt t="117004" x="8537575" y="1785938"/>
          <p14:tracePt t="117020" x="8529638" y="1785938"/>
          <p14:tracePt t="117036" x="8521700" y="1785938"/>
          <p14:tracePt t="117045" x="8513763" y="1785938"/>
          <p14:tracePt t="117052" x="8505825" y="1785938"/>
          <p14:tracePt t="117084" x="8497888" y="1785938"/>
          <p14:tracePt t="117284" x="8489950" y="1778000"/>
          <p14:tracePt t="117292" x="8482013" y="1778000"/>
          <p14:tracePt t="117404" x="8474075" y="1778000"/>
          <p14:tracePt t="117412" x="8466138" y="1817688"/>
          <p14:tracePt t="117420" x="8458200" y="1881188"/>
          <p14:tracePt t="117429" x="8450263" y="1954213"/>
          <p14:tracePt t="117436" x="8450263" y="2017713"/>
          <p14:tracePt t="117446" x="8442325" y="2089150"/>
          <p14:tracePt t="117452" x="8442325" y="2136775"/>
          <p14:tracePt t="117461" x="8426450" y="2192338"/>
          <p14:tracePt t="117468" x="8426450" y="2216150"/>
          <p14:tracePt t="117477" x="8418513" y="2249488"/>
          <p14:tracePt t="117484" x="8418513" y="2297113"/>
          <p14:tracePt t="117493" x="8418513" y="2320925"/>
          <p14:tracePt t="117500" x="8418513" y="2336800"/>
          <p14:tracePt t="117508" x="8418513" y="2344738"/>
          <p14:tracePt t="117669" x="8410575" y="2344738"/>
          <p14:tracePt t="117908" x="8410575" y="2360613"/>
          <p14:tracePt t="117916" x="8410575" y="2368550"/>
          <p14:tracePt t="117924" x="8410575" y="2376488"/>
          <p14:tracePt t="117933" x="8410575" y="2392363"/>
          <p14:tracePt t="117949" x="8410575" y="2400300"/>
          <p14:tracePt t="117958" x="8410575" y="2416175"/>
          <p14:tracePt t="117967" x="8410575" y="2424113"/>
          <p14:tracePt t="117975" x="8410575" y="2432050"/>
          <p14:tracePt t="117983" x="8410575" y="2439988"/>
          <p14:tracePt t="117989" x="8394700" y="2447925"/>
          <p14:tracePt t="118000" x="8394700" y="2463800"/>
          <p14:tracePt t="118013" x="8394700" y="2471738"/>
          <p14:tracePt t="118020" x="8394700" y="2495550"/>
          <p14:tracePt t="118030" x="8394700" y="2511425"/>
          <p14:tracePt t="118036" x="8394700" y="2527300"/>
          <p14:tracePt t="118045" x="8394700" y="2543175"/>
          <p14:tracePt t="118061" x="8394700" y="2559050"/>
          <p14:tracePt t="118068" x="8394700" y="2566988"/>
          <p14:tracePt t="118076" x="8394700" y="2576513"/>
          <p14:tracePt t="118092" x="8402638" y="2584450"/>
          <p14:tracePt t="118100" x="8402638" y="2592388"/>
          <p14:tracePt t="118164" x="8410575" y="2600325"/>
          <p14:tracePt t="118174" x="8418513" y="2608263"/>
          <p14:tracePt t="118182" x="8426450" y="2608263"/>
          <p14:tracePt t="118189" x="8426450" y="2616200"/>
          <p14:tracePt t="118199" x="8434388" y="2624138"/>
          <p14:tracePt t="118204" x="8434388" y="2632075"/>
          <p14:tracePt t="118213" x="8442325" y="2632075"/>
          <p14:tracePt t="118220" x="8442325" y="2640013"/>
          <p14:tracePt t="118245" x="8450263" y="2640013"/>
          <p14:tracePt t="118260" x="8458200" y="2647950"/>
          <p14:tracePt t="118284" x="8466138" y="2655888"/>
          <p14:tracePt t="118332" x="8474075" y="2663825"/>
          <p14:tracePt t="120324" x="8489950" y="2663825"/>
          <p14:tracePt t="120332" x="8505825" y="2663825"/>
          <p14:tracePt t="120340" x="8513763" y="2663825"/>
          <p14:tracePt t="120365" x="8521700" y="2663825"/>
          <p14:tracePt t="120372" x="8537575" y="2663825"/>
          <p14:tracePt t="120404" x="8553450" y="2671763"/>
          <p14:tracePt t="120412" x="8561388" y="2671763"/>
          <p14:tracePt t="120429" x="8561388" y="2679700"/>
          <p14:tracePt t="120436" x="8577263" y="2687638"/>
          <p14:tracePt t="120444" x="8585200" y="2695575"/>
          <p14:tracePt t="120452" x="8593138" y="2711450"/>
          <p14:tracePt t="120460" x="8593138" y="2727325"/>
          <p14:tracePt t="120468" x="8602663" y="2751138"/>
          <p14:tracePt t="120476" x="8626475" y="2774950"/>
          <p14:tracePt t="120484" x="8626475" y="2782888"/>
          <p14:tracePt t="120492" x="8626475" y="2806700"/>
          <p14:tracePt t="120500" x="8626475" y="2814638"/>
          <p14:tracePt t="120509" x="8634413" y="2822575"/>
          <p14:tracePt t="120516" x="8650288" y="2846388"/>
          <p14:tracePt t="120532" x="8650288" y="2870200"/>
          <p14:tracePt t="120540" x="8650288" y="2878138"/>
          <p14:tracePt t="120549" x="8658225" y="2901950"/>
          <p14:tracePt t="120556" x="8666163" y="2935288"/>
          <p14:tracePt t="120566" x="8666163" y="2951163"/>
          <p14:tracePt t="120572" x="8666163" y="2967038"/>
          <p14:tracePt t="120582" x="8666163" y="2990850"/>
          <p14:tracePt t="120588" x="8666163" y="2998788"/>
          <p14:tracePt t="120597" x="8666163" y="3022600"/>
          <p14:tracePt t="120604" x="8666163" y="3030538"/>
          <p14:tracePt t="120612" x="8666163" y="3038475"/>
          <p14:tracePt t="120620" x="8666163" y="3054350"/>
          <p14:tracePt t="120628" x="8666163" y="3070225"/>
          <p14:tracePt t="120636" x="8666163" y="3078163"/>
          <p14:tracePt t="120644" x="8666163" y="3086100"/>
          <p14:tracePt t="120660" x="8666163" y="3094038"/>
          <p14:tracePt t="120668" x="8674100" y="3101975"/>
          <p14:tracePt t="120724" x="8674100" y="3109913"/>
          <p14:tracePt t="120740" x="8674100" y="3117850"/>
          <p14:tracePt t="120756" x="8674100" y="3125788"/>
          <p14:tracePt t="120892" x="8674100" y="3133725"/>
          <p14:tracePt t="120909" x="8666163" y="3141663"/>
          <p14:tracePt t="121020" x="8658225" y="3141663"/>
          <p14:tracePt t="121028" x="8650288" y="3141663"/>
          <p14:tracePt t="121036" x="8634413" y="3141663"/>
          <p14:tracePt t="121044" x="8626475" y="3141663"/>
          <p14:tracePt t="121404" x="8626475" y="3189288"/>
          <p14:tracePt t="121412" x="8626475" y="3221038"/>
          <p14:tracePt t="121420" x="8626475" y="3252788"/>
          <p14:tracePt t="121428" x="8626475" y="3302000"/>
          <p14:tracePt t="121437" x="8626475" y="3341688"/>
          <p14:tracePt t="121445" x="8618538" y="3373438"/>
          <p14:tracePt t="121456" x="8602663" y="3405188"/>
          <p14:tracePt t="121460" x="8593138" y="3429000"/>
          <p14:tracePt t="121468" x="8593138" y="3452813"/>
          <p14:tracePt t="121477" x="8585200" y="3476625"/>
          <p14:tracePt t="121484" x="8585200" y="3484563"/>
          <p14:tracePt t="121494" x="8569325" y="3508375"/>
          <p14:tracePt t="121500" x="8569325" y="3516313"/>
          <p14:tracePt t="121508" x="8569325" y="3540125"/>
          <p14:tracePt t="121516" x="8569325" y="3556000"/>
          <p14:tracePt t="121524" x="8569325" y="3571875"/>
          <p14:tracePt t="121533" x="8569325" y="3587750"/>
          <p14:tracePt t="121540" x="8569325" y="3595688"/>
          <p14:tracePt t="121550" x="8569325" y="3613150"/>
          <p14:tracePt t="121556" x="8569325" y="3621088"/>
          <p14:tracePt t="121572" x="8569325" y="3636963"/>
          <p14:tracePt t="121580" x="8569325" y="3644900"/>
          <p14:tracePt t="121588" x="8569325" y="3652838"/>
          <p14:tracePt t="124101" x="8585200" y="3652838"/>
          <p14:tracePt t="124189" x="8593138" y="3644900"/>
          <p14:tracePt t="125388" x="8593138" y="3652838"/>
          <p14:tracePt t="125398" x="8593138" y="3668713"/>
          <p14:tracePt t="125406" x="8593138" y="3700463"/>
          <p14:tracePt t="125413" x="8593138" y="3724275"/>
          <p14:tracePt t="125426" x="8593138" y="3740150"/>
          <p14:tracePt t="125428" x="8577263" y="3771900"/>
          <p14:tracePt t="125437" x="8553450" y="3819525"/>
          <p14:tracePt t="125444" x="8537575" y="3859213"/>
          <p14:tracePt t="125454" x="8505825" y="3890963"/>
          <p14:tracePt t="125460" x="8482013" y="3922713"/>
          <p14:tracePt t="125469" x="8466138" y="3938588"/>
          <p14:tracePt t="125476" x="8442325" y="3963988"/>
          <p14:tracePt t="125484" x="8418513" y="3979863"/>
          <p14:tracePt t="125492" x="8410575" y="3987800"/>
          <p14:tracePt t="125500" x="8370888" y="4011613"/>
          <p14:tracePt t="125508" x="8355013" y="4027488"/>
          <p14:tracePt t="125516" x="8323263" y="4043363"/>
          <p14:tracePt t="125524" x="8275638" y="4075113"/>
          <p14:tracePt t="125532" x="8235950" y="4098925"/>
          <p14:tracePt t="125540" x="8186738" y="4138613"/>
          <p14:tracePt t="125549" x="8131175" y="4170363"/>
          <p14:tracePt t="125556" x="8091488" y="4202113"/>
          <p14:tracePt t="125565" x="8075613" y="4217988"/>
          <p14:tracePt t="125572" x="8035925" y="4233863"/>
          <p14:tracePt t="125581" x="8027988" y="4233863"/>
          <p14:tracePt t="125588" x="8020050" y="4241800"/>
          <p14:tracePt t="125596" x="8012113" y="4241800"/>
          <p14:tracePt t="125603" x="7988300" y="4257675"/>
          <p14:tracePt t="125612" x="7972425" y="4265613"/>
          <p14:tracePt t="125620" x="7956550" y="4265613"/>
          <p14:tracePt t="125628" x="7932738" y="4273550"/>
          <p14:tracePt t="125636" x="7893050" y="4291013"/>
          <p14:tracePt t="125644" x="7885113" y="4298950"/>
          <p14:tracePt t="125653" x="7869238" y="4298950"/>
          <p14:tracePt t="125701" x="7859713" y="4298950"/>
          <p14:tracePt t="125708" x="7843838" y="4298950"/>
          <p14:tracePt t="125716" x="7820025" y="4298950"/>
          <p14:tracePt t="125724" x="7780338" y="4298950"/>
          <p14:tracePt t="125732" x="7700963" y="4298950"/>
          <p14:tracePt t="125740" x="7629525" y="4291013"/>
          <p14:tracePt t="125748" x="7534275" y="4291013"/>
          <p14:tracePt t="125756" x="7437438" y="4291013"/>
          <p14:tracePt t="125764" x="7342188" y="4291013"/>
          <p14:tracePt t="125772" x="7246938" y="4291013"/>
          <p14:tracePt t="125781" x="7143750" y="4281488"/>
          <p14:tracePt t="125788" x="7078663" y="4273550"/>
          <p14:tracePt t="125796" x="7031038" y="4273550"/>
          <p14:tracePt t="125805" x="7015163" y="4273550"/>
          <p14:tracePt t="125854" x="7007225" y="4265613"/>
          <p14:tracePt t="125868" x="6999288" y="4257675"/>
          <p14:tracePt t="125876" x="6991350" y="4241800"/>
          <p14:tracePt t="125884" x="6983413" y="4225925"/>
          <p14:tracePt t="125892" x="6975475" y="4202113"/>
          <p14:tracePt t="125901" x="6967538" y="4202113"/>
          <p14:tracePt t="125908" x="6967538" y="4194175"/>
          <p14:tracePt t="125917" x="6959600" y="4186238"/>
          <p14:tracePt t="125924" x="6959600" y="4178300"/>
          <p14:tracePt t="125997" x="6943725" y="4162425"/>
          <p14:tracePt t="126012" x="6943725" y="4146550"/>
          <p14:tracePt t="126039" x="6935788" y="4138613"/>
          <p14:tracePt t="126044" x="6927850" y="4122738"/>
          <p14:tracePt t="126070" x="6919913" y="4114800"/>
          <p14:tracePt t="126084" x="6911975" y="4106863"/>
          <p14:tracePt t="126092" x="6904038" y="4098925"/>
          <p14:tracePt t="126100" x="6896100" y="4098925"/>
          <p14:tracePt t="126108" x="6888163" y="4090988"/>
          <p14:tracePt t="126116" x="6864350" y="4083050"/>
          <p14:tracePt t="126124" x="6840538" y="4075113"/>
          <p14:tracePt t="126132" x="6824663" y="4067175"/>
          <p14:tracePt t="126140" x="6800850" y="4059238"/>
          <p14:tracePt t="126148" x="6769100" y="4043363"/>
          <p14:tracePt t="126156" x="6743700" y="4043363"/>
          <p14:tracePt t="126165" x="6704013" y="4043363"/>
          <p14:tracePt t="126172" x="6680200" y="4043363"/>
          <p14:tracePt t="126180" x="6640513" y="4043363"/>
          <p14:tracePt t="126189" x="6600825" y="4043363"/>
          <p14:tracePt t="126199" x="6569075" y="4035425"/>
          <p14:tracePt t="126206" x="6529388" y="4027488"/>
          <p14:tracePt t="126380" x="6537325" y="4027488"/>
          <p14:tracePt t="126388" x="6577013" y="3995738"/>
          <p14:tracePt t="126396" x="6624638" y="3979863"/>
          <p14:tracePt t="126407" x="6656388" y="3963988"/>
          <p14:tracePt t="126412" x="6688138" y="3956050"/>
          <p14:tracePt t="126421" x="6711950" y="3930650"/>
          <p14:tracePt t="126428" x="6727825" y="3922713"/>
          <p14:tracePt t="126436" x="6735763" y="3922713"/>
          <p14:tracePt t="126924" x="6743700" y="3922713"/>
          <p14:tracePt t="126933" x="6759575" y="3922713"/>
          <p14:tracePt t="126942" x="6769100" y="3922713"/>
          <p14:tracePt t="126950" x="6784975" y="3922713"/>
          <p14:tracePt t="126965" x="6792913" y="3930650"/>
          <p14:tracePt t="126974" x="6800850" y="3930650"/>
          <p14:tracePt t="126982" x="6808788" y="3948113"/>
          <p14:tracePt t="126996" x="6816725" y="3963988"/>
          <p14:tracePt t="127022" x="6824663" y="3971925"/>
          <p14:tracePt t="127333" x="6832600" y="3971925"/>
          <p14:tracePt t="127364" x="6832600" y="3963988"/>
          <p14:tracePt t="127380" x="6832600" y="3956050"/>
          <p14:tracePt t="127836" x="6832600" y="3948113"/>
          <p14:tracePt t="127844" x="6832600" y="3914775"/>
          <p14:tracePt t="127852" x="6832600" y="3898900"/>
          <p14:tracePt t="128004" x="6856413" y="3898900"/>
          <p14:tracePt t="128021" x="6872288" y="3898900"/>
          <p14:tracePt t="128028" x="6880225" y="3898900"/>
          <p14:tracePt t="128044" x="6896100" y="3914775"/>
          <p14:tracePt t="128060" x="6904038" y="3922713"/>
          <p14:tracePt t="128068" x="6911975" y="3922713"/>
          <p14:tracePt t="128076" x="6911975" y="3930650"/>
          <p14:tracePt t="128092" x="6919913" y="3930650"/>
          <p14:tracePt t="128132" x="6927850" y="3930650"/>
          <p14:tracePt t="128140" x="6943725" y="3930650"/>
          <p14:tracePt t="128157" x="6951663" y="3930650"/>
          <p14:tracePt t="128260" x="6959600" y="3930650"/>
          <p14:tracePt t="135700" x="6967538" y="3930650"/>
          <p14:tracePt t="135708" x="6983413" y="3930650"/>
          <p14:tracePt t="135724" x="6983413" y="3948113"/>
          <p14:tracePt t="135732" x="6983413" y="3956050"/>
          <p14:tracePt t="135741" x="6983413" y="3963988"/>
          <p14:tracePt t="135749" x="6983413" y="3971925"/>
          <p14:tracePt t="136588" x="6983413" y="3987800"/>
          <p14:tracePt t="136596" x="6967538" y="3987800"/>
          <p14:tracePt t="136613" x="6951663" y="3987800"/>
          <p14:tracePt t="136636" x="6943725" y="3987800"/>
          <p14:tracePt t="136644" x="6935788" y="4003675"/>
          <p14:tracePt t="136685" x="6927850" y="4003675"/>
          <p14:tracePt t="136741" x="6919913" y="4003675"/>
          <p14:tracePt t="136766" x="6919913" y="4011613"/>
          <p14:tracePt t="136781" x="6911975" y="4011613"/>
          <p14:tracePt t="136797" x="6904038" y="4011613"/>
          <p14:tracePt t="136804" x="6896100" y="4019550"/>
          <p14:tracePt t="137244" x="6888163" y="4011613"/>
          <p14:tracePt t="137252" x="6888163" y="4003675"/>
          <p14:tracePt t="137517" x="6872288" y="3979863"/>
          <p14:tracePt t="137524" x="6832600" y="3930650"/>
          <p14:tracePt t="137535" x="6792913" y="3890963"/>
          <p14:tracePt t="137540" x="6769100" y="3867150"/>
          <p14:tracePt t="137708" x="6759575" y="3867150"/>
          <p14:tracePt t="137716" x="6759575" y="3890963"/>
          <p14:tracePt t="137724" x="6759575" y="3906838"/>
          <p14:tracePt t="137733" x="6769100" y="3922713"/>
          <p14:tracePt t="137740" x="6769100" y="3948113"/>
          <p14:tracePt t="137749" x="6769100" y="3971925"/>
          <p14:tracePt t="137756" x="6784975" y="3979863"/>
          <p14:tracePt t="137766" x="6784975" y="3995738"/>
          <p14:tracePt t="137772" x="6784975" y="4011613"/>
          <p14:tracePt t="137781" x="6792913" y="4011613"/>
          <p14:tracePt t="137788" x="6792913" y="4019550"/>
          <p14:tracePt t="137796" x="6800850" y="4027488"/>
          <p14:tracePt t="137812" x="6808788" y="4043363"/>
          <p14:tracePt t="137828" x="6808788" y="4051300"/>
          <p14:tracePt t="137844" x="6816725" y="4051300"/>
          <p14:tracePt t="137868" x="6824663" y="4059238"/>
          <p14:tracePt t="137884" x="6832600" y="4067175"/>
          <p14:tracePt t="137894" x="6832600" y="4075113"/>
          <p14:tracePt t="137900" x="6832600" y="4083050"/>
          <p14:tracePt t="137908" x="6840538" y="4090988"/>
          <p14:tracePt t="137916" x="6848475" y="4098925"/>
          <p14:tracePt t="137924" x="6856413" y="4106863"/>
          <p14:tracePt t="137933" x="6864350" y="4114800"/>
          <p14:tracePt t="137940" x="6880225" y="4122738"/>
          <p14:tracePt t="137950" x="6896100" y="4130675"/>
          <p14:tracePt t="137956" x="6904038" y="4130675"/>
          <p14:tracePt t="137966" x="6911975" y="4138613"/>
          <p14:tracePt t="137972" x="6935788" y="4154488"/>
          <p14:tracePt t="137981" x="6951663" y="4162425"/>
          <p14:tracePt t="137988" x="6983413" y="4170363"/>
          <p14:tracePt t="137996" x="7023100" y="4186238"/>
          <p14:tracePt t="138004" x="7054850" y="4202113"/>
          <p14:tracePt t="138012" x="7078663" y="4210050"/>
          <p14:tracePt t="138020" x="7135813" y="4233863"/>
          <p14:tracePt t="138028" x="7191375" y="4249738"/>
          <p14:tracePt t="138036" x="7254875" y="4273550"/>
          <p14:tracePt t="138044" x="7294563" y="4273550"/>
          <p14:tracePt t="138052" x="7350125" y="4281488"/>
          <p14:tracePt t="138060" x="7381875" y="4281488"/>
          <p14:tracePt t="138068" x="7405688" y="4281488"/>
          <p14:tracePt t="138077" x="7421563" y="4281488"/>
          <p14:tracePt t="138084" x="7437438" y="4281488"/>
          <p14:tracePt t="138093" x="7445375" y="4281488"/>
          <p14:tracePt t="138125" x="7461250" y="4281488"/>
          <p14:tracePt t="138135" x="7469188" y="4265613"/>
          <p14:tracePt t="138140" x="7502525" y="4249738"/>
          <p14:tracePt t="138149" x="7534275" y="4225925"/>
          <p14:tracePt t="138156" x="7589838" y="4186238"/>
          <p14:tracePt t="138165" x="7661275" y="4138613"/>
          <p14:tracePt t="138172" x="7748588" y="4067175"/>
          <p14:tracePt t="138180" x="7827963" y="4027488"/>
          <p14:tracePt t="138188" x="7908925" y="3971925"/>
          <p14:tracePt t="138199" x="7988300" y="3906838"/>
          <p14:tracePt t="138204" x="8067675" y="3835400"/>
          <p14:tracePt t="138212" x="8131175" y="3756025"/>
          <p14:tracePt t="138221" x="8170863" y="3676650"/>
          <p14:tracePt t="138228" x="8235950" y="3613150"/>
          <p14:tracePt t="138238" x="8259763" y="3532188"/>
          <p14:tracePt t="138245" x="8299450" y="3468688"/>
          <p14:tracePt t="138254" x="8323263" y="3381375"/>
          <p14:tracePt t="138261" x="8339138" y="3302000"/>
          <p14:tracePt t="138270" x="8347075" y="3236913"/>
          <p14:tracePt t="138278" x="8347075" y="3165475"/>
          <p14:tracePt t="138286" x="8347075" y="3117850"/>
          <p14:tracePt t="138292" x="8347075" y="3054350"/>
          <p14:tracePt t="138301" x="8347075" y="3022600"/>
          <p14:tracePt t="138308" x="8347075" y="2990850"/>
          <p14:tracePt t="138317" x="8347075" y="2959100"/>
          <p14:tracePt t="138324" x="8331200" y="2919413"/>
          <p14:tracePt t="138333" x="8315325" y="2870200"/>
          <p14:tracePt t="138340" x="8307388" y="2838450"/>
          <p14:tracePt t="138349" x="8299450" y="2790825"/>
          <p14:tracePt t="138356" x="8283575" y="2727325"/>
          <p14:tracePt t="138365" x="8259763" y="2679700"/>
          <p14:tracePt t="138372" x="8243888" y="2632075"/>
          <p14:tracePt t="138380" x="8202613" y="2576513"/>
          <p14:tracePt t="138388" x="8178800" y="2535238"/>
          <p14:tracePt t="138398" x="8162925" y="2487613"/>
          <p14:tracePt t="138404" x="8115300" y="2432050"/>
          <p14:tracePt t="138412" x="8099425" y="2384425"/>
          <p14:tracePt t="138421" x="8075613" y="2360613"/>
          <p14:tracePt t="138428" x="8051800" y="2312988"/>
          <p14:tracePt t="138436" x="8027988" y="2281238"/>
          <p14:tracePt t="138444" x="8012113" y="2257425"/>
          <p14:tracePt t="138452" x="7980363" y="2224088"/>
          <p14:tracePt t="138461" x="7948613" y="2184400"/>
          <p14:tracePt t="138468" x="7932738" y="2168525"/>
          <p14:tracePt t="138478" x="7893050" y="2128838"/>
          <p14:tracePt t="138485" x="7859713" y="2105025"/>
          <p14:tracePt t="138492" x="7812088" y="2073275"/>
          <p14:tracePt t="138502" x="7788275" y="2041525"/>
          <p14:tracePt t="138508" x="7740650" y="2001838"/>
          <p14:tracePt t="138517" x="7716838" y="1978025"/>
          <p14:tracePt t="138524" x="7685088" y="1954213"/>
          <p14:tracePt t="138534" x="7653338" y="1930400"/>
          <p14:tracePt t="138541" x="7629525" y="1914525"/>
          <p14:tracePt t="138549" x="7597775" y="1890713"/>
          <p14:tracePt t="138556" x="7589838" y="1881188"/>
          <p14:tracePt t="138565" x="7566025" y="1865313"/>
          <p14:tracePt t="138572" x="7550150" y="1857375"/>
          <p14:tracePt t="138581" x="7526338" y="1841500"/>
          <p14:tracePt t="138588" x="7518400" y="1841500"/>
          <p14:tracePt t="138596" x="7493000" y="1825625"/>
          <p14:tracePt t="138612" x="7477125" y="1817688"/>
          <p14:tracePt t="138620" x="7461250" y="1809750"/>
          <p14:tracePt t="138628" x="7429500" y="1793875"/>
          <p14:tracePt t="138636" x="7405688" y="1785938"/>
          <p14:tracePt t="138644" x="7373938" y="1770063"/>
          <p14:tracePt t="138652" x="7334250" y="1754188"/>
          <p14:tracePt t="138661" x="7310438" y="1754188"/>
          <p14:tracePt t="138669" x="7294563" y="1730375"/>
          <p14:tracePt t="138677" x="7270750" y="1730375"/>
          <p14:tracePt t="138685" x="7254875" y="1722438"/>
          <p14:tracePt t="138708" x="7246938" y="1722438"/>
          <p14:tracePt t="139060" x="7239000" y="1722438"/>
          <p14:tracePt t="139076" x="7239000" y="1801813"/>
          <p14:tracePt t="139087" x="7239000" y="1881188"/>
          <p14:tracePt t="139092" x="7239000" y="1978025"/>
          <p14:tracePt t="139104" x="7231063" y="2073275"/>
          <p14:tracePt t="139108" x="7215188" y="2152650"/>
          <p14:tracePt t="139117" x="7215188" y="2200275"/>
          <p14:tracePt t="139124" x="7207250" y="2257425"/>
          <p14:tracePt t="139133" x="7207250" y="2273300"/>
          <p14:tracePt t="139140" x="7207250" y="2297113"/>
          <p14:tracePt t="139228" x="7199313" y="2297113"/>
          <p14:tracePt t="139293" x="7199313" y="2273300"/>
          <p14:tracePt t="139300" x="7199313" y="2233613"/>
          <p14:tracePt t="139309" x="7199313" y="2208213"/>
          <p14:tracePt t="139317" x="7199313" y="2192338"/>
          <p14:tracePt t="139325" x="7199313" y="2168525"/>
          <p14:tracePt t="139333" x="7199313" y="2144713"/>
          <p14:tracePt t="139341" x="7199313" y="2136775"/>
          <p14:tracePt t="139348" x="7199313" y="2120900"/>
          <p14:tracePt t="139358" x="7199313" y="2112963"/>
          <p14:tracePt t="139364" x="7199313" y="2097088"/>
          <p14:tracePt t="139388" x="7199313" y="2089150"/>
          <p14:tracePt t="139412" x="7199313" y="2081213"/>
          <p14:tracePt t="139420" x="7199313" y="2073275"/>
          <p14:tracePt t="139429" x="7199313" y="2065338"/>
          <p14:tracePt t="139437" x="7199313" y="2049463"/>
          <p14:tracePt t="139446" x="7199313" y="2033588"/>
          <p14:tracePt t="139454" x="7199313" y="2009775"/>
          <p14:tracePt t="139462" x="7199313" y="1985963"/>
          <p14:tracePt t="139469" x="7199313" y="1978025"/>
          <p14:tracePt t="139476" x="7199313" y="1962150"/>
          <p14:tracePt t="139485" x="7199313" y="1954213"/>
          <p14:tracePt t="139492" x="7199313" y="1938338"/>
          <p14:tracePt t="139518" x="7199313" y="1930400"/>
          <p14:tracePt t="139605" x="7199313" y="1914525"/>
          <p14:tracePt t="139612" x="7199313" y="1906588"/>
          <p14:tracePt t="139637" x="7199313" y="1890713"/>
          <p14:tracePt t="139980" x="7191375" y="1914525"/>
          <p14:tracePt t="139988" x="7175500" y="1946275"/>
          <p14:tracePt t="139996" x="7175500" y="1970088"/>
          <p14:tracePt t="140005" x="7159625" y="2009775"/>
          <p14:tracePt t="140013" x="7143750" y="2041525"/>
          <p14:tracePt t="140021" x="7135813" y="2065338"/>
          <p14:tracePt t="140030" x="7135813" y="2089150"/>
          <p14:tracePt t="140037" x="7135813" y="2105025"/>
          <p14:tracePt t="140046" x="7126288" y="2112963"/>
          <p14:tracePt t="140053" x="7118350" y="2128838"/>
          <p14:tracePt t="140276" x="7118350" y="2160588"/>
          <p14:tracePt t="140284" x="7118350" y="2208213"/>
          <p14:tracePt t="140292" x="7118350" y="2289175"/>
          <p14:tracePt t="140301" x="7126288" y="2360613"/>
          <p14:tracePt t="140308" x="7135813" y="2416175"/>
          <p14:tracePt t="140317" x="7159625" y="2471738"/>
          <p14:tracePt t="140324" x="7167563" y="2511425"/>
          <p14:tracePt t="140332" x="7167563" y="2527300"/>
          <p14:tracePt t="140348" x="7175500" y="2527300"/>
          <p14:tracePt t="140452" x="7183438" y="2519363"/>
          <p14:tracePt t="140460" x="7183438" y="2503488"/>
          <p14:tracePt t="140471" x="7191375" y="2479675"/>
          <p14:tracePt t="140476" x="7191375" y="2463800"/>
          <p14:tracePt t="140485" x="7191375" y="2439988"/>
          <p14:tracePt t="140492" x="7191375" y="2432050"/>
          <p14:tracePt t="140501" x="7199313" y="2416175"/>
          <p14:tracePt t="140508" x="7199313" y="2408238"/>
          <p14:tracePt t="140516" x="7199313" y="2400300"/>
          <p14:tracePt t="140524" x="7199313" y="2392363"/>
          <p14:tracePt t="140532" x="7207250" y="2376488"/>
          <p14:tracePt t="140828" x="7207250" y="2408238"/>
          <p14:tracePt t="140836" x="7207250" y="2455863"/>
          <p14:tracePt t="140844" x="7215188" y="2511425"/>
          <p14:tracePt t="140853" x="7231063" y="2559050"/>
          <p14:tracePt t="140860" x="7254875" y="2576513"/>
          <p14:tracePt t="140870" x="7254875" y="2592388"/>
          <p14:tracePt t="140876" x="7254875" y="2600325"/>
          <p14:tracePt t="140886" x="7262813" y="2600325"/>
          <p14:tracePt t="140892" x="7262813" y="2616200"/>
          <p14:tracePt t="141172" x="7278688" y="2632075"/>
          <p14:tracePt t="141181" x="7278688" y="2655888"/>
          <p14:tracePt t="141190" x="7294563" y="2687638"/>
          <p14:tracePt t="141197" x="7310438" y="2735263"/>
          <p14:tracePt t="141205" x="7318375" y="2767013"/>
          <p14:tracePt t="141214" x="7334250" y="2806700"/>
          <p14:tracePt t="141221" x="7334250" y="2822575"/>
          <p14:tracePt t="141228" x="7342188" y="2830513"/>
          <p14:tracePt t="141300" x="7342188" y="2846388"/>
          <p14:tracePt t="141308" x="7342188" y="2862263"/>
          <p14:tracePt t="141317" x="7342188" y="2878138"/>
          <p14:tracePt t="141324" x="7342188" y="2909888"/>
          <p14:tracePt t="141332" x="7350125" y="2927350"/>
          <p14:tracePt t="141340" x="7350125" y="2951163"/>
          <p14:tracePt t="141349" x="7350125" y="2967038"/>
          <p14:tracePt t="141356" x="7350125" y="2974975"/>
          <p14:tracePt t="141365" x="7350125" y="2990850"/>
          <p14:tracePt t="141380" x="7350125" y="2998788"/>
          <p14:tracePt t="141388" x="7358063" y="3014663"/>
          <p14:tracePt t="141420" x="7358063" y="3022600"/>
          <p14:tracePt t="141428" x="7366000" y="3030538"/>
          <p14:tracePt t="141437" x="7366000" y="3046413"/>
          <p14:tracePt t="141444" x="7373938" y="3070225"/>
          <p14:tracePt t="141454" x="7381875" y="3086100"/>
          <p14:tracePt t="141460" x="7389813" y="3109913"/>
          <p14:tracePt t="141470" x="7397750" y="3133725"/>
          <p14:tracePt t="141476" x="7397750" y="3141663"/>
          <p14:tracePt t="141485" x="7405688" y="3165475"/>
          <p14:tracePt t="141764" x="7405688" y="3173413"/>
          <p14:tracePt t="141772" x="7405688" y="3189288"/>
          <p14:tracePt t="141781" x="7405688" y="3244850"/>
          <p14:tracePt t="141790" x="7405688" y="3317875"/>
          <p14:tracePt t="141799" x="7405688" y="3413125"/>
          <p14:tracePt t="141807" x="7405688" y="3524250"/>
          <p14:tracePt t="141812" x="7405688" y="3644900"/>
          <p14:tracePt t="141820" x="7405688" y="3748088"/>
          <p14:tracePt t="141828" x="7405688" y="3819525"/>
          <p14:tracePt t="141837" x="7405688" y="3875088"/>
          <p14:tracePt t="141844" x="7405688" y="3906838"/>
          <p14:tracePt t="141854" x="7405688" y="3930650"/>
          <p14:tracePt t="141860" x="7405688" y="3948113"/>
          <p14:tracePt t="141916" x="7413625" y="3963988"/>
          <p14:tracePt t="142156" x="7413625" y="3956050"/>
          <p14:tracePt t="142164" x="7413625" y="3922713"/>
          <p14:tracePt t="142172" x="7413625" y="3898900"/>
          <p14:tracePt t="142181" x="7413625" y="3883025"/>
          <p14:tracePt t="142188" x="7413625" y="3867150"/>
          <p14:tracePt t="142197" x="7405688" y="3843338"/>
          <p14:tracePt t="142205" x="7405688" y="3835400"/>
          <p14:tracePt t="142212" x="7397750" y="3811588"/>
          <p14:tracePt t="142221" x="7397750" y="3795713"/>
          <p14:tracePt t="142228" x="7397750" y="3779838"/>
          <p14:tracePt t="142244" x="7397750" y="3771900"/>
          <p14:tracePt t="142253" x="7397750" y="3763963"/>
          <p14:tracePt t="142260" x="7397750" y="3756025"/>
          <p14:tracePt t="143364" x="7389813" y="3763963"/>
          <p14:tracePt t="143372" x="7389813" y="3787775"/>
          <p14:tracePt t="143381" x="7381875" y="3811588"/>
          <p14:tracePt t="143390" x="7373938" y="3827463"/>
          <p14:tracePt t="143396" x="7366000" y="3851275"/>
          <p14:tracePt t="143407" x="7366000" y="3875088"/>
          <p14:tracePt t="143412" x="7350125" y="3906838"/>
          <p14:tracePt t="143421" x="7350125" y="3914775"/>
          <p14:tracePt t="143428" x="7350125" y="3930650"/>
          <p14:tracePt t="143437" x="7350125" y="3938588"/>
          <p14:tracePt t="143444" x="7342188" y="3948113"/>
          <p14:tracePt t="143452" x="7342188" y="3963988"/>
          <p14:tracePt t="143460" x="7334250" y="3979863"/>
          <p14:tracePt t="143468" x="7334250" y="3995738"/>
          <p14:tracePt t="143476" x="7318375" y="4019550"/>
          <p14:tracePt t="143484" x="7302500" y="4051300"/>
          <p14:tracePt t="143492" x="7302500" y="4059238"/>
          <p14:tracePt t="143501" x="7286625" y="4075113"/>
          <p14:tracePt t="143510" x="7286625" y="4083050"/>
          <p14:tracePt t="143516" x="7286625" y="4106863"/>
          <p14:tracePt t="143525" x="7286625" y="4130675"/>
          <p14:tracePt t="143533" x="7286625" y="4154488"/>
          <p14:tracePt t="143542" x="7286625" y="4186238"/>
          <p14:tracePt t="143550" x="7286625" y="4210050"/>
          <p14:tracePt t="143558" x="7286625" y="4233863"/>
          <p14:tracePt t="143567" x="7286625" y="4257675"/>
          <p14:tracePt t="143576" x="7278688" y="4273550"/>
          <p14:tracePt t="143581" x="7278688" y="4281488"/>
          <p14:tracePt t="143592" x="7270750" y="4291013"/>
          <p14:tracePt t="143596" x="7270750" y="4298950"/>
          <p14:tracePt t="143605" x="7262813" y="4314825"/>
          <p14:tracePt t="143612" x="7262813" y="4322763"/>
          <p14:tracePt t="143628" x="7262813" y="4338638"/>
          <p14:tracePt t="143637" x="7262813" y="4346575"/>
          <p14:tracePt t="143644" x="7262813" y="4370388"/>
          <p14:tracePt t="143652" x="7262813" y="4402138"/>
          <p14:tracePt t="143660" x="7278688" y="4418013"/>
          <p14:tracePt t="143668" x="7294563" y="4441825"/>
          <p14:tracePt t="143676" x="7302500" y="4449763"/>
          <p14:tracePt t="143684" x="7326313" y="4481513"/>
          <p14:tracePt t="143693" x="7358063" y="4529138"/>
          <p14:tracePt t="143701" x="7397750" y="4584700"/>
          <p14:tracePt t="143709" x="7421563" y="4616450"/>
          <p14:tracePt t="143717" x="7445375" y="4633913"/>
          <p14:tracePt t="143725" x="7453313" y="4641850"/>
          <p14:tracePt t="143733" x="7469188" y="4657725"/>
          <p14:tracePt t="143742" x="7485063" y="4665663"/>
          <p14:tracePt t="143758" x="7502525" y="4673600"/>
          <p14:tracePt t="143773" x="7510463" y="4673600"/>
          <p14:tracePt t="143780" x="7518400" y="4673600"/>
          <p14:tracePt t="143790" x="7534275" y="4673600"/>
          <p14:tracePt t="143796" x="7542213" y="4673600"/>
          <p14:tracePt t="143805" x="7566025" y="4673600"/>
          <p14:tracePt t="143812" x="7597775" y="4673600"/>
          <p14:tracePt t="143821" x="7637463" y="4673600"/>
          <p14:tracePt t="143828" x="7669213" y="4673600"/>
          <p14:tracePt t="143836" x="7700963" y="4673600"/>
          <p14:tracePt t="143844" x="7740650" y="4673600"/>
          <p14:tracePt t="143852" x="7780338" y="4673600"/>
          <p14:tracePt t="143860" x="7804150" y="4657725"/>
          <p14:tracePt t="143868" x="7827963" y="4641850"/>
          <p14:tracePt t="143883" x="7851775" y="4624388"/>
          <p14:tracePt t="143885" x="7869238" y="4608513"/>
          <p14:tracePt t="143892" x="7877175" y="4592638"/>
          <p14:tracePt t="143900" x="7900988" y="4568825"/>
          <p14:tracePt t="143908" x="7908925" y="4552950"/>
          <p14:tracePt t="143916" x="7940675" y="4513263"/>
          <p14:tracePt t="143925" x="7972425" y="4465638"/>
          <p14:tracePt t="143933" x="8012113" y="4418013"/>
          <p14:tracePt t="143940" x="8051800" y="4362450"/>
          <p14:tracePt t="143950" x="8075613" y="4322763"/>
          <p14:tracePt t="143956" x="8131175" y="4257675"/>
          <p14:tracePt t="143964" x="8178800" y="4210050"/>
          <p14:tracePt t="143972" x="8194675" y="4178300"/>
          <p14:tracePt t="143980" x="8226425" y="4122738"/>
          <p14:tracePt t="143989" x="8259763" y="4083050"/>
          <p14:tracePt t="143996" x="8291513" y="4051300"/>
          <p14:tracePt t="144005" x="8315325" y="4003675"/>
          <p14:tracePt t="144014" x="8347075" y="3963988"/>
          <p14:tracePt t="144024" x="8362950" y="3922713"/>
          <p14:tracePt t="144028" x="8378825" y="3898900"/>
          <p14:tracePt t="144036" x="8402638" y="3859213"/>
          <p14:tracePt t="144044" x="8418513" y="3827463"/>
          <p14:tracePt t="144052" x="8450263" y="3787775"/>
          <p14:tracePt t="144060" x="8466138" y="3732213"/>
          <p14:tracePt t="144070" x="8482013" y="3692525"/>
          <p14:tracePt t="144077" x="8497888" y="3636963"/>
          <p14:tracePt t="144085" x="8513763" y="3579813"/>
          <p14:tracePt t="144093" x="8529638" y="3524250"/>
          <p14:tracePt t="144101" x="8537575" y="3460750"/>
          <p14:tracePt t="144109" x="8553450" y="3421063"/>
          <p14:tracePt t="144117" x="8569325" y="3381375"/>
          <p14:tracePt t="144126" x="8569325" y="3325813"/>
          <p14:tracePt t="144134" x="8577263" y="3270250"/>
          <p14:tracePt t="144142" x="8577263" y="3228975"/>
          <p14:tracePt t="144151" x="8577263" y="3165475"/>
          <p14:tracePt t="144160" x="8577263" y="3101975"/>
          <p14:tracePt t="144164" x="8577263" y="3022600"/>
          <p14:tracePt t="144175" x="8577263" y="2951163"/>
          <p14:tracePt t="144180" x="8577263" y="2894013"/>
          <p14:tracePt t="144189" x="8577263" y="2830513"/>
          <p14:tracePt t="144196" x="8577263" y="2798763"/>
          <p14:tracePt t="144205" x="8577263" y="2774950"/>
          <p14:tracePt t="144212" x="8577263" y="2743200"/>
          <p14:tracePt t="144221" x="8577263" y="2727325"/>
          <p14:tracePt t="144228" x="8577263" y="2695575"/>
          <p14:tracePt t="144236" x="8577263" y="2663825"/>
          <p14:tracePt t="144244" x="8553450" y="2608263"/>
          <p14:tracePt t="144252" x="8545513" y="2559050"/>
          <p14:tracePt t="144260" x="8521700" y="2495550"/>
          <p14:tracePt t="144270" x="8505825" y="2439988"/>
          <p14:tracePt t="144276" x="8474075" y="2368550"/>
          <p14:tracePt t="144284" x="8458200" y="2312988"/>
          <p14:tracePt t="144292" x="8426450" y="2257425"/>
          <p14:tracePt t="144301" x="8402638" y="2184400"/>
          <p14:tracePt t="144309" x="8378825" y="2136775"/>
          <p14:tracePt t="144317" x="8339138" y="2073275"/>
          <p14:tracePt t="144328" x="8307388" y="2001838"/>
          <p14:tracePt t="144334" x="8267700" y="1946275"/>
          <p14:tracePt t="144343" x="8218488" y="1890713"/>
          <p14:tracePt t="144351" x="8162925" y="1817688"/>
          <p14:tracePt t="144359" x="8099425" y="1746250"/>
          <p14:tracePt t="144364" x="8043863" y="1674813"/>
          <p14:tracePt t="144375" x="7948613" y="1603375"/>
          <p14:tracePt t="144380" x="7820025" y="1514475"/>
          <p14:tracePt t="144391" x="7732713" y="1474788"/>
          <p14:tracePt t="144396" x="7661275" y="1443038"/>
          <p14:tracePt t="144406" x="7597775" y="1419225"/>
          <p14:tracePt t="144412" x="7566025" y="1403350"/>
          <p14:tracePt t="144421" x="7550150" y="1387475"/>
          <p14:tracePt t="144428" x="7526338" y="1371600"/>
          <p14:tracePt t="144437" x="7502525" y="1355725"/>
          <p14:tracePt t="144444" x="7477125" y="1339850"/>
          <p14:tracePt t="144453" x="7469188" y="1323975"/>
          <p14:tracePt t="144460" x="7461250" y="1323975"/>
          <p14:tracePt t="144468" x="7453313" y="1316038"/>
          <p14:tracePt t="144476" x="7445375" y="1308100"/>
          <p14:tracePt t="144484" x="7429500" y="1300163"/>
          <p14:tracePt t="144492" x="7421563" y="1300163"/>
          <p14:tracePt t="144500" x="7405688" y="1284288"/>
          <p14:tracePt t="144508" x="7389813" y="1284288"/>
          <p14:tracePt t="144516" x="7373938" y="1284288"/>
          <p14:tracePt t="144524" x="7326313" y="1284288"/>
          <p14:tracePt t="144534" x="7286625" y="1284288"/>
          <p14:tracePt t="144541" x="7239000" y="1284288"/>
          <p14:tracePt t="144548" x="7199313" y="1284288"/>
          <p14:tracePt t="144557" x="7143750" y="1284288"/>
          <p14:tracePt t="144564" x="7086600" y="1284288"/>
          <p14:tracePt t="144574" x="7038975" y="1300163"/>
          <p14:tracePt t="144580" x="6975475" y="1316038"/>
          <p14:tracePt t="144590" x="6919913" y="1339850"/>
          <p14:tracePt t="144596" x="6864350" y="1363663"/>
          <p14:tracePt t="144605" x="6792913" y="1395413"/>
          <p14:tracePt t="144612" x="6759575" y="1419225"/>
          <p14:tracePt t="144620" x="6688138" y="1450975"/>
          <p14:tracePt t="144628" x="6640513" y="1498600"/>
          <p14:tracePt t="144637" x="6592888" y="1538288"/>
          <p14:tracePt t="144644" x="6545263" y="1579563"/>
          <p14:tracePt t="144652" x="6505575" y="1619250"/>
          <p14:tracePt t="144660" x="6473825" y="1651000"/>
          <p14:tracePt t="144668" x="6457950" y="1682750"/>
          <p14:tracePt t="144676" x="6434138" y="1722438"/>
          <p14:tracePt t="144685" x="6410325" y="1770063"/>
          <p14:tracePt t="144692" x="6384925" y="1801813"/>
          <p14:tracePt t="144700" x="6361113" y="1841500"/>
          <p14:tracePt t="144708" x="6337300" y="1890713"/>
          <p14:tracePt t="144717" x="6321425" y="1922463"/>
          <p14:tracePt t="144725" x="6321425" y="1946275"/>
          <p14:tracePt t="144734" x="6305550" y="1985963"/>
          <p14:tracePt t="144741" x="6297613" y="2009775"/>
          <p14:tracePt t="144748" x="6289675" y="2041525"/>
          <p14:tracePt t="144757" x="6273800" y="2097088"/>
          <p14:tracePt t="144764" x="6257925" y="2144713"/>
          <p14:tracePt t="144774" x="6249988" y="2192338"/>
          <p14:tracePt t="144780" x="6242050" y="2249488"/>
          <p14:tracePt t="144790" x="6242050" y="2312988"/>
          <p14:tracePt t="144796" x="6226175" y="2368550"/>
          <p14:tracePt t="144805" x="6226175" y="2439988"/>
          <p14:tracePt t="144812" x="6226175" y="2479675"/>
          <p14:tracePt t="144820" x="6226175" y="2535238"/>
          <p14:tracePt t="144829" x="6226175" y="2584450"/>
          <p14:tracePt t="144836" x="6226175" y="2632075"/>
          <p14:tracePt t="144844" x="6226175" y="2663825"/>
          <p14:tracePt t="144852" x="6226175" y="2727325"/>
          <p14:tracePt t="144860" x="6226175" y="2774950"/>
          <p14:tracePt t="144868" x="6242050" y="2838450"/>
          <p14:tracePt t="144876" x="6249988" y="2901950"/>
          <p14:tracePt t="144885" x="6265863" y="2959100"/>
          <p14:tracePt t="144892" x="6281738" y="3022600"/>
          <p14:tracePt t="144900" x="6297613" y="3062288"/>
          <p14:tracePt t="144908" x="6305550" y="3125788"/>
          <p14:tracePt t="144917" x="6305550" y="3173413"/>
          <p14:tracePt t="144925" x="6313488" y="3205163"/>
          <p14:tracePt t="144932" x="6321425" y="3244850"/>
          <p14:tracePt t="144943" x="6337300" y="3270250"/>
          <p14:tracePt t="144947" x="6345238" y="3302000"/>
          <p14:tracePt t="144956" x="6345238" y="3317875"/>
          <p14:tracePt t="144964" x="6369050" y="3365500"/>
          <p14:tracePt t="144972" x="6384925" y="3397250"/>
          <p14:tracePt t="144980" x="6392863" y="3429000"/>
          <p14:tracePt t="144989" x="6410325" y="3452813"/>
          <p14:tracePt t="144996" x="6418263" y="3468688"/>
          <p14:tracePt t="145006" x="6426200" y="3492500"/>
          <p14:tracePt t="145012" x="6434138" y="3516313"/>
          <p14:tracePt t="145020" x="6442075" y="3524250"/>
          <p14:tracePt t="145028" x="6442075" y="3540125"/>
          <p14:tracePt t="145036" x="6450013" y="3548063"/>
          <p14:tracePt t="145044" x="6450013" y="3556000"/>
          <p14:tracePt t="145052" x="6457950" y="3563938"/>
          <p14:tracePt t="145060" x="6457950" y="3579813"/>
          <p14:tracePt t="145067" x="6465888" y="3587750"/>
          <p14:tracePt t="145076" x="6465888" y="3605213"/>
          <p14:tracePt t="145084" x="6473825" y="3621088"/>
          <p14:tracePt t="145092" x="6481763" y="3629025"/>
          <p14:tracePt t="145101" x="6481763" y="3644900"/>
          <p14:tracePt t="145110" x="6489700" y="3652838"/>
          <p14:tracePt t="145118" x="6497638" y="3668713"/>
          <p14:tracePt t="145127" x="6505575" y="3692525"/>
          <p14:tracePt t="145133" x="6529388" y="3724275"/>
          <p14:tracePt t="145143" x="6545263" y="3748088"/>
          <p14:tracePt t="145148" x="6577013" y="3787775"/>
          <p14:tracePt t="145158" x="6600825" y="3819525"/>
          <p14:tracePt t="145164" x="6624638" y="3859213"/>
          <p14:tracePt t="145174" x="6664325" y="3890963"/>
          <p14:tracePt t="145180" x="6704013" y="3930650"/>
          <p14:tracePt t="145189" x="6735763" y="3963988"/>
          <p14:tracePt t="145197" x="6759575" y="3979863"/>
          <p14:tracePt t="145208" x="6800850" y="4003675"/>
          <p14:tracePt t="145212" x="6824663" y="4027488"/>
          <p14:tracePt t="145220" x="6856413" y="4043363"/>
          <p14:tracePt t="145228" x="6872288" y="4059238"/>
          <p14:tracePt t="145236" x="6880225" y="4067175"/>
          <p14:tracePt t="145244" x="6904038" y="4075113"/>
          <p14:tracePt t="145252" x="6919913" y="4098925"/>
          <p14:tracePt t="145262" x="6943725" y="4106863"/>
          <p14:tracePt t="145268" x="6975475" y="4122738"/>
          <p14:tracePt t="145277" x="7007225" y="4138613"/>
          <p14:tracePt t="145285" x="7031038" y="4138613"/>
          <p14:tracePt t="145293" x="7078663" y="4162425"/>
          <p14:tracePt t="145301" x="7126288" y="4170363"/>
          <p14:tracePt t="145309" x="7191375" y="4194175"/>
          <p14:tracePt t="145318" x="7246938" y="4194175"/>
          <p14:tracePt t="145326" x="7302500" y="4202113"/>
          <p14:tracePt t="145332" x="7366000" y="4210050"/>
          <p14:tracePt t="145342" x="7429500" y="4217988"/>
          <p14:tracePt t="145348" x="7485063" y="4217988"/>
          <p14:tracePt t="145358" x="7518400" y="4217988"/>
          <p14:tracePt t="145364" x="7550150" y="4217988"/>
          <p14:tracePt t="145373" x="7581900" y="4217988"/>
          <p14:tracePt t="145380" x="7605713" y="4217988"/>
          <p14:tracePt t="145389" x="7645400" y="4217988"/>
          <p14:tracePt t="145396" x="7677150" y="4186238"/>
          <p14:tracePt t="145404" x="7740650" y="4130675"/>
          <p14:tracePt t="145412" x="7788275" y="4067175"/>
          <p14:tracePt t="145421" x="7859713" y="3979863"/>
          <p14:tracePt t="145428" x="7964488" y="3875088"/>
          <p14:tracePt t="145437" x="8012113" y="3803650"/>
          <p14:tracePt t="145444" x="8067675" y="3748088"/>
          <p14:tracePt t="145452" x="8099425" y="3684588"/>
          <p14:tracePt t="145461" x="8139113" y="3636963"/>
          <p14:tracePt t="145468" x="8170863" y="3587750"/>
          <p14:tracePt t="145477" x="8194675" y="3532188"/>
          <p14:tracePt t="145484" x="8218488" y="3476625"/>
          <p14:tracePt t="145492" x="8251825" y="3421063"/>
          <p14:tracePt t="145501" x="8267700" y="3365500"/>
          <p14:tracePt t="145508" x="8291513" y="3309938"/>
          <p14:tracePt t="145517" x="8315325" y="3221038"/>
          <p14:tracePt t="145525" x="8339138" y="3133725"/>
          <p14:tracePt t="145532" x="8378825" y="3006725"/>
          <p14:tracePt t="145541" x="8402638" y="2878138"/>
          <p14:tracePt t="145548" x="8434388" y="2790825"/>
          <p14:tracePt t="145558" x="8450263" y="2695575"/>
          <p14:tracePt t="145564" x="8450263" y="2624138"/>
          <p14:tracePt t="145574" x="8450263" y="2535238"/>
          <p14:tracePt t="145580" x="8450263" y="2463800"/>
          <p14:tracePt t="145589" x="8450263" y="2384425"/>
          <p14:tracePt t="145596" x="8450263" y="2336800"/>
          <p14:tracePt t="145606" x="8450263" y="2281238"/>
          <p14:tracePt t="145612" x="8434388" y="2224088"/>
          <p14:tracePt t="145621" x="8418513" y="2168525"/>
          <p14:tracePt t="145628" x="8410575" y="2120900"/>
          <p14:tracePt t="145637" x="8386763" y="2073275"/>
          <p14:tracePt t="145644" x="8370888" y="2033588"/>
          <p14:tracePt t="145653" x="8339138" y="1970088"/>
          <p14:tracePt t="145660" x="8315325" y="1938338"/>
          <p14:tracePt t="145668" x="8299450" y="1906588"/>
          <p14:tracePt t="145676" x="8267700" y="1849438"/>
          <p14:tracePt t="145685" x="8235950" y="1809750"/>
          <p14:tracePt t="145692" x="8210550" y="1762125"/>
          <p14:tracePt t="145701" x="8154988" y="1714500"/>
          <p14:tracePt t="145709" x="8115300" y="1690688"/>
          <p14:tracePt t="145716" x="8067675" y="1658938"/>
          <p14:tracePt t="145725" x="8035925" y="1627188"/>
          <p14:tracePt t="145732" x="7988300" y="1595438"/>
          <p14:tracePt t="145741" x="7924800" y="1563688"/>
          <p14:tracePt t="145748" x="7877175" y="1538288"/>
          <p14:tracePt t="145758" x="7827963" y="1514475"/>
          <p14:tracePt t="145764" x="7788275" y="1498600"/>
          <p14:tracePt t="145773" x="7716838" y="1474788"/>
          <p14:tracePt t="145780" x="7661275" y="1466850"/>
          <p14:tracePt t="145788" x="7589838" y="1458913"/>
          <p14:tracePt t="145796" x="7502525" y="1443038"/>
          <p14:tracePt t="145805" x="7429500" y="1435100"/>
          <p14:tracePt t="145812" x="7373938" y="1435100"/>
          <p14:tracePt t="145820" x="7286625" y="1435100"/>
          <p14:tracePt t="145828" x="7223125" y="1435100"/>
          <p14:tracePt t="145836" x="7151688" y="1435100"/>
          <p14:tracePt t="145844" x="7086600" y="1435100"/>
          <p14:tracePt t="145852" x="7031038" y="1450975"/>
          <p14:tracePt t="145860" x="6975475" y="1458913"/>
          <p14:tracePt t="145868" x="6904038" y="1490663"/>
          <p14:tracePt t="145884" x="6759575" y="1563688"/>
          <p14:tracePt t="145891" x="6711950" y="1579563"/>
          <p14:tracePt t="145902" x="6648450" y="1611313"/>
          <p14:tracePt t="145908" x="6592888" y="1651000"/>
          <p14:tracePt t="145916" x="6521450" y="1682750"/>
          <p14:tracePt t="145925" x="6481763" y="1706563"/>
          <p14:tracePt t="145932" x="6434138" y="1746250"/>
          <p14:tracePt t="145941" x="6384925" y="1801813"/>
          <p14:tracePt t="145948" x="6337300" y="1849438"/>
          <p14:tracePt t="145958" x="6273800" y="1922463"/>
          <p14:tracePt t="145964" x="6218238" y="2017713"/>
          <p14:tracePt t="145974" x="6154738" y="2160588"/>
          <p14:tracePt t="145980" x="6115050" y="2297113"/>
          <p14:tracePt t="145989" x="6075363" y="2424113"/>
          <p14:tracePt t="145996" x="6067425" y="2543175"/>
          <p14:tracePt t="146004" x="6059488" y="2647950"/>
          <p14:tracePt t="146012" x="6059488" y="2751138"/>
          <p14:tracePt t="146020" x="6059488" y="2838450"/>
          <p14:tracePt t="146028" x="6059488" y="2927350"/>
          <p14:tracePt t="146036" x="6059488" y="2974975"/>
          <p14:tracePt t="146044" x="6067425" y="3046413"/>
          <p14:tracePt t="146051" x="6075363" y="3101975"/>
          <p14:tracePt t="146060" x="6083300" y="3173413"/>
          <p14:tracePt t="146068" x="6083300" y="3213100"/>
          <p14:tracePt t="146076" x="6083300" y="3278188"/>
          <p14:tracePt t="146085" x="6083300" y="3333750"/>
          <p14:tracePt t="146092" x="6083300" y="3365500"/>
          <p14:tracePt t="146101" x="6083300" y="3429000"/>
          <p14:tracePt t="146108" x="6083300" y="3484563"/>
          <p14:tracePt t="146116" x="6091238" y="3548063"/>
          <p14:tracePt t="146124" x="6115050" y="3595688"/>
          <p14:tracePt t="146132" x="6130925" y="3644900"/>
          <p14:tracePt t="146141" x="6154738" y="3708400"/>
          <p14:tracePt t="146148" x="6162675" y="3756025"/>
          <p14:tracePt t="146157" x="6162675" y="3787775"/>
          <p14:tracePt t="146164" x="6162675" y="3819525"/>
          <p14:tracePt t="146174" x="6162675" y="3851275"/>
          <p14:tracePt t="146180" x="6162675" y="3875088"/>
          <p14:tracePt t="146188" x="6162675" y="3890963"/>
          <p14:tracePt t="146196" x="6162675" y="3914775"/>
          <p14:tracePt t="146212" x="6162675" y="3930650"/>
          <p14:tracePt t="146228" x="6146800" y="3938588"/>
          <p14:tracePt t="146235" x="6115050" y="3948113"/>
          <p14:tracePt t="146244" x="6091238" y="3948113"/>
          <p14:tracePt t="146252" x="6051550" y="3948113"/>
          <p14:tracePt t="146260" x="6018213" y="3948113"/>
          <p14:tracePt t="146268" x="5986463" y="3948113"/>
          <p14:tracePt t="146276" x="5946775" y="3963988"/>
          <p14:tracePt t="146285" x="5930900" y="3963988"/>
          <p14:tracePt t="146292" x="5922963" y="3971925"/>
          <p14:tracePt t="146302" x="5915025" y="3971925"/>
          <p14:tracePt t="146308" x="5899150" y="3979863"/>
          <p14:tracePt t="146332" x="5883275" y="3979863"/>
          <p14:tracePt t="146348" x="5875338" y="3979863"/>
          <p14:tracePt t="146358" x="5859463" y="3979863"/>
          <p14:tracePt t="146374" x="5851525" y="3979863"/>
          <p14:tracePt t="146389" x="5843588" y="3979863"/>
          <p14:tracePt t="146405" x="5843588" y="3987800"/>
          <p14:tracePt t="146428" x="5835650" y="4003675"/>
          <p14:tracePt t="146436" x="5827713" y="4019550"/>
          <p14:tracePt t="146444" x="5811838" y="4043363"/>
          <p14:tracePt t="146452" x="5795963" y="4067175"/>
          <p14:tracePt t="146461" x="5764213" y="4114800"/>
          <p14:tracePt t="146470" x="5716588" y="4186238"/>
          <p14:tracePt t="146478" x="5676900" y="4241800"/>
          <p14:tracePt t="146486" x="5651500" y="4298950"/>
          <p14:tracePt t="146494" x="5619750" y="4362450"/>
          <p14:tracePt t="146500" x="5595938" y="4418013"/>
          <p14:tracePt t="146509" x="5572125" y="4473575"/>
          <p14:tracePt t="146516" x="5572125" y="4505325"/>
          <p14:tracePt t="146525" x="5556250" y="4521200"/>
          <p14:tracePt t="146532" x="5556250" y="4545013"/>
          <p14:tracePt t="146542" x="5556250" y="4552950"/>
          <p14:tracePt t="146557" x="5556250" y="4560888"/>
          <p14:tracePt t="146676" x="5556250" y="4568825"/>
          <p14:tracePt t="146685" x="5556250" y="4560888"/>
          <p14:tracePt t="146694" x="5556250" y="4537075"/>
          <p14:tracePt t="146701" x="5556250" y="4505325"/>
          <p14:tracePt t="146711" x="5556250" y="4465638"/>
          <p14:tracePt t="146716" x="5556250" y="4433888"/>
          <p14:tracePt t="146727" x="5556250" y="4386263"/>
          <p14:tracePt t="146732" x="5556250" y="4346575"/>
          <p14:tracePt t="146740" x="5556250" y="4306888"/>
          <p14:tracePt t="146748" x="5556250" y="4249738"/>
          <p14:tracePt t="146757" x="5556250" y="4202113"/>
          <p14:tracePt t="146764" x="5556250" y="4162425"/>
          <p14:tracePt t="146772" x="5556250" y="4098925"/>
          <p14:tracePt t="146780" x="5556250" y="4043363"/>
          <p14:tracePt t="146788" x="5556250" y="3971925"/>
          <p14:tracePt t="146796" x="5556250" y="3906838"/>
          <p14:tracePt t="146804" x="5556250" y="3843338"/>
          <p14:tracePt t="146812" x="5556250" y="3779838"/>
          <p14:tracePt t="146819" x="5556250" y="3732213"/>
          <p14:tracePt t="146828" x="5556250" y="3692525"/>
          <p14:tracePt t="146836" x="5556250" y="3652838"/>
          <p14:tracePt t="146844" x="5556250" y="3595688"/>
          <p14:tracePt t="146852" x="5556250" y="3548063"/>
          <p14:tracePt t="146860" x="5556250" y="3516313"/>
          <p14:tracePt t="146868" x="5556250" y="3476625"/>
          <p14:tracePt t="146876" x="5556250" y="3421063"/>
          <p14:tracePt t="146884" x="5556250" y="3381375"/>
          <p14:tracePt t="146893" x="5556250" y="3325813"/>
          <p14:tracePt t="146900" x="5556250" y="3286125"/>
          <p14:tracePt t="146909" x="5556250" y="3221038"/>
          <p14:tracePt t="146916" x="5556250" y="3173413"/>
          <p14:tracePt t="146925" x="5548313" y="3117850"/>
          <p14:tracePt t="146932" x="5548313" y="3078163"/>
          <p14:tracePt t="146942" x="5540375" y="3038475"/>
          <p14:tracePt t="146948" x="5524500" y="2982913"/>
          <p14:tracePt t="146957" x="5524500" y="2951163"/>
          <p14:tracePt t="146964" x="5516563" y="2909888"/>
          <p14:tracePt t="146973" x="5508625" y="2862263"/>
          <p14:tracePt t="146980" x="5500688" y="2798763"/>
          <p14:tracePt t="146989" x="5500688" y="2759075"/>
          <p14:tracePt t="146996" x="5476875" y="2695575"/>
          <p14:tracePt t="147004" x="5468938" y="2640013"/>
          <p14:tracePt t="147012" x="5445125" y="2576513"/>
          <p14:tracePt t="147020" x="5437188" y="2519363"/>
          <p14:tracePt t="147028" x="5421313" y="2455863"/>
          <p14:tracePt t="147037" x="5397500" y="2400300"/>
          <p14:tracePt t="147044" x="5389563" y="2360613"/>
          <p14:tracePt t="147052" x="5357813" y="2297113"/>
          <p14:tracePt t="147060" x="5349875" y="2241550"/>
          <p14:tracePt t="147069" x="5318125" y="2176463"/>
          <p14:tracePt t="147076" x="5292725" y="2112963"/>
          <p14:tracePt t="147084" x="5276850" y="2081213"/>
          <p14:tracePt t="147093" x="5260975" y="2033588"/>
          <p14:tracePt t="147100" x="5237163" y="1985963"/>
          <p14:tracePt t="147109" x="5229225" y="1962150"/>
          <p14:tracePt t="147116" x="5205413" y="1906588"/>
          <p14:tracePt t="147126" x="5189538" y="1857375"/>
          <p14:tracePt t="147132" x="5157788" y="1801813"/>
          <p14:tracePt t="147142" x="5141913" y="1762125"/>
          <p14:tracePt t="147148" x="5118100" y="1714500"/>
          <p14:tracePt t="147157" x="5110163" y="1690688"/>
          <p14:tracePt t="147164" x="5086350" y="1651000"/>
          <p14:tracePt t="147173" x="5078413" y="1627188"/>
          <p14:tracePt t="147180" x="5054600" y="1587500"/>
          <p14:tracePt t="147189" x="5030788" y="1547813"/>
          <p14:tracePt t="147203" x="5014913" y="1514475"/>
          <p14:tracePt t="147207" x="4983163" y="1466850"/>
          <p14:tracePt t="147212" x="4943475" y="1403350"/>
          <p14:tracePt t="147221" x="4918075" y="1363663"/>
          <p14:tracePt t="147229" x="4878388" y="1331913"/>
          <p14:tracePt t="147236" x="4822825" y="1276350"/>
          <p14:tracePt t="147244" x="4775200" y="1236663"/>
          <p14:tracePt t="147253" x="4719638" y="1187450"/>
          <p14:tracePt t="147260" x="4656138" y="1147763"/>
          <p14:tracePt t="147269" x="4608513" y="1116013"/>
          <p14:tracePt t="147277" x="4543425" y="1068388"/>
          <p14:tracePt t="147284" x="4487863" y="1044575"/>
          <p14:tracePt t="147293" x="4440238" y="1020763"/>
          <p14:tracePt t="147300" x="4392613" y="996950"/>
          <p14:tracePt t="147309" x="4337050" y="981075"/>
          <p14:tracePt t="147316" x="4273550" y="973138"/>
          <p14:tracePt t="147326" x="4200525" y="949325"/>
          <p14:tracePt t="147332" x="4121150" y="941388"/>
          <p14:tracePt t="147341" x="4065588" y="941388"/>
          <p14:tracePt t="147348" x="3978275" y="933450"/>
          <p14:tracePt t="147356" x="3898900" y="933450"/>
          <p14:tracePt t="147364" x="3810000" y="933450"/>
          <p14:tracePt t="147372" x="3714750" y="933450"/>
          <p14:tracePt t="147380" x="3643313" y="933450"/>
          <p14:tracePt t="147388" x="3556000" y="933450"/>
          <p14:tracePt t="147396" x="3484563" y="933450"/>
          <p14:tracePt t="147404" x="3403600" y="933450"/>
          <p14:tracePt t="147412" x="3332163" y="933450"/>
          <p14:tracePt t="147420" x="3292475" y="933450"/>
          <p14:tracePt t="147428" x="3236913" y="933450"/>
          <p14:tracePt t="147436" x="3189288" y="933450"/>
          <p14:tracePt t="147444" x="3133725" y="957263"/>
          <p14:tracePt t="147453" x="3084513" y="973138"/>
          <p14:tracePt t="147460" x="3028950" y="1004888"/>
          <p14:tracePt t="147470" x="2981325" y="1028700"/>
          <p14:tracePt t="147477" x="2925763" y="1060450"/>
          <p14:tracePt t="147484" x="2878138" y="1092200"/>
          <p14:tracePt t="147493" x="2806700" y="1123950"/>
          <p14:tracePt t="147500" x="2751138" y="1163638"/>
          <p14:tracePt t="147510" x="2693988" y="1204913"/>
          <p14:tracePt t="147516" x="2622550" y="1244600"/>
          <p14:tracePt t="147526" x="2574925" y="1276350"/>
          <p14:tracePt t="147532" x="2519363" y="1331913"/>
          <p14:tracePt t="147541" x="2479675" y="1363663"/>
          <p14:tracePt t="147548" x="2424113" y="1411288"/>
          <p14:tracePt t="147556" x="2359025" y="1458913"/>
          <p14:tracePt t="147564" x="2303463" y="1506538"/>
          <p14:tracePt t="147572" x="2239963" y="1571625"/>
          <p14:tracePt t="147580" x="2168525" y="1635125"/>
          <p14:tracePt t="147589" x="2105025" y="1682750"/>
          <p14:tracePt t="147596" x="2033588" y="1746250"/>
          <p14:tracePt t="147605" x="1960563" y="1801813"/>
          <p14:tracePt t="147613" x="1912938" y="1849438"/>
          <p14:tracePt t="147620" x="1865313" y="1898650"/>
          <p14:tracePt t="147628" x="1833563" y="1946275"/>
          <p14:tracePt t="147636" x="1801813" y="1985963"/>
          <p14:tracePt t="147644" x="1785938" y="2041525"/>
          <p14:tracePt t="147653" x="1762125" y="2081213"/>
          <p14:tracePt t="147661" x="1738313" y="2160588"/>
          <p14:tracePt t="147669" x="1730375" y="2216150"/>
          <p14:tracePt t="147677" x="1722438" y="2273300"/>
          <p14:tracePt t="147684" x="1714500" y="2320925"/>
          <p14:tracePt t="147693" x="1706563" y="2384425"/>
          <p14:tracePt t="147700" x="1698625" y="2439988"/>
          <p14:tracePt t="147710" x="1690688" y="2519363"/>
          <p14:tracePt t="147716" x="1674813" y="2600325"/>
          <p14:tracePt t="147725" x="1666875" y="2695575"/>
          <p14:tracePt t="147732" x="1633538" y="2814638"/>
          <p14:tracePt t="147741" x="1625600" y="2927350"/>
          <p14:tracePt t="147748" x="1609725" y="3046413"/>
          <p14:tracePt t="147757" x="1585913" y="3165475"/>
          <p14:tracePt t="147764" x="1570038" y="3270250"/>
          <p14:tracePt t="147773" x="1562100" y="3381375"/>
          <p14:tracePt t="147780" x="1546225" y="3468688"/>
          <p14:tracePt t="147788" x="1538288" y="3548063"/>
          <p14:tracePt t="147796" x="1538288" y="3629025"/>
          <p14:tracePt t="147805" x="1538288" y="3676650"/>
          <p14:tracePt t="147812" x="1530350" y="3740150"/>
          <p14:tracePt t="147821" x="1530350" y="3787775"/>
          <p14:tracePt t="147828" x="1522413" y="3819525"/>
          <p14:tracePt t="147837" x="1522413" y="3851275"/>
          <p14:tracePt t="147845" x="1522413" y="3898900"/>
          <p14:tracePt t="147854" x="1506538" y="3971925"/>
          <p14:tracePt t="147861" x="1498600" y="4059238"/>
          <p14:tracePt t="147868" x="1498600" y="4146550"/>
          <p14:tracePt t="147877" x="1498600" y="4225925"/>
          <p14:tracePt t="147887" x="1498600" y="4314825"/>
          <p14:tracePt t="147894" x="1498600" y="4402138"/>
          <p14:tracePt t="147900" x="1498600" y="4473575"/>
          <p14:tracePt t="147909" x="1498600" y="4513263"/>
          <p14:tracePt t="147916" x="1498600" y="4560888"/>
          <p14:tracePt t="147926" x="1498600" y="4592638"/>
          <p14:tracePt t="147932" x="1498600" y="4608513"/>
          <p14:tracePt t="147940" x="1506538" y="4624388"/>
          <p14:tracePt t="147948" x="1514475" y="4649788"/>
          <p14:tracePt t="147957" x="1522413" y="4665663"/>
          <p14:tracePt t="147964" x="1530350" y="4681538"/>
          <p14:tracePt t="147972" x="1562100" y="4729163"/>
          <p14:tracePt t="147980" x="1577975" y="4752975"/>
          <p14:tracePt t="147988" x="1609725" y="4800600"/>
          <p14:tracePt t="147998" x="1651000" y="4856163"/>
          <p14:tracePt t="148004" x="1682750" y="4895850"/>
          <p14:tracePt t="148013" x="1730375" y="4959350"/>
          <p14:tracePt t="148020" x="1770063" y="5008563"/>
          <p14:tracePt t="148028" x="1793875" y="5040313"/>
          <p14:tracePt t="148037" x="1833563" y="5080000"/>
          <p14:tracePt t="148045" x="1849438" y="5103813"/>
          <p14:tracePt t="148053" x="1865313" y="5135563"/>
          <p14:tracePt t="148060" x="1881188" y="5159375"/>
          <p14:tracePt t="148068" x="1889125" y="5199063"/>
          <p14:tracePt t="148077" x="1905000" y="5222875"/>
          <p14:tracePt t="148084" x="1905000" y="5238750"/>
          <p14:tracePt t="148093" x="1912938" y="5270500"/>
          <p14:tracePt t="148100" x="1928813" y="5310188"/>
          <p14:tracePt t="148110" x="1944688" y="5335588"/>
          <p14:tracePt t="148116" x="1952625" y="5367338"/>
          <p14:tracePt t="148125" x="1968500" y="5422900"/>
          <p14:tracePt t="148132" x="1984375" y="5470525"/>
          <p14:tracePt t="148140" x="2008188" y="5510213"/>
          <p14:tracePt t="148148" x="2025650" y="5557838"/>
          <p14:tracePt t="148156" x="2041525" y="5605463"/>
          <p14:tracePt t="148164" x="2065338" y="5629275"/>
          <p14:tracePt t="148172" x="2097088" y="5678488"/>
          <p14:tracePt t="148180" x="2105025" y="5702300"/>
          <p14:tracePt t="148188" x="2120900" y="5734050"/>
          <p14:tracePt t="148196" x="2136775" y="5749925"/>
          <p14:tracePt t="148204" x="2152650" y="5781675"/>
          <p14:tracePt t="148212" x="2168525" y="5805488"/>
          <p14:tracePt t="148220" x="2184400" y="5845175"/>
          <p14:tracePt t="148228" x="2216150" y="5892800"/>
          <p14:tracePt t="148237" x="2247900" y="5956300"/>
          <p14:tracePt t="148244" x="2287588" y="6013450"/>
          <p14:tracePt t="148253" x="2327275" y="6061075"/>
          <p14:tracePt t="148261" x="2366963" y="6092825"/>
          <p14:tracePt t="148268" x="2416175" y="6124575"/>
          <p14:tracePt t="148277" x="2432050" y="6132513"/>
          <p14:tracePt t="148284" x="2479675" y="6156325"/>
          <p14:tracePt t="148294" x="2487613" y="6164263"/>
          <p14:tracePt t="148300" x="2503488" y="6180138"/>
          <p14:tracePt t="148309" x="2519363" y="6196013"/>
          <p14:tracePt t="148325" x="2535238" y="6211888"/>
          <p14:tracePt t="148332" x="2566988" y="6235700"/>
          <p14:tracePt t="148340" x="2582863" y="6251575"/>
          <p14:tracePt t="148348" x="2590800" y="6267450"/>
          <p14:tracePt t="148357" x="2622550" y="6275388"/>
          <p14:tracePt t="148364" x="2646363" y="6291263"/>
          <p14:tracePt t="148372" x="2686050" y="6315075"/>
          <p14:tracePt t="148380" x="2709863" y="6323013"/>
          <p14:tracePt t="148388" x="2751138" y="6348413"/>
          <p14:tracePt t="148396" x="2790825" y="6364288"/>
          <p14:tracePt t="148405" x="2838450" y="6380163"/>
          <p14:tracePt t="148414" x="2886075" y="6403975"/>
          <p14:tracePt t="148421" x="2917825" y="6427788"/>
          <p14:tracePt t="148430" x="2965450" y="6459538"/>
          <p14:tracePt t="148438" x="2981325" y="6459538"/>
          <p14:tracePt t="148448" x="3005138" y="6475413"/>
          <p14:tracePt t="148453" x="3021013" y="6491288"/>
          <p14:tracePt t="148463" x="3044825" y="6491288"/>
          <p14:tracePt t="148468" x="3068638" y="6499225"/>
          <p14:tracePt t="148478" x="3084513" y="6507163"/>
          <p14:tracePt t="148484" x="3109913" y="6507163"/>
          <p14:tracePt t="148493" x="3133725" y="6515100"/>
          <p14:tracePt t="148500" x="3165475" y="6523038"/>
          <p14:tracePt t="148509" x="3189288" y="6530975"/>
          <p14:tracePt t="148516" x="3221038" y="6530975"/>
          <p14:tracePt t="148524" x="3260725" y="6538913"/>
          <p14:tracePt t="148532" x="3292475" y="6538913"/>
          <p14:tracePt t="148540" x="3340100" y="6554788"/>
          <p14:tracePt t="148548" x="3363913" y="6554788"/>
          <p14:tracePt t="148557" x="3395663" y="6554788"/>
          <p14:tracePt t="148564" x="3403600" y="6554788"/>
          <p14:tracePt t="148572" x="3427413" y="6562725"/>
          <p14:tracePt t="148580" x="3435350" y="6562725"/>
          <p14:tracePt t="148588" x="3451225" y="6562725"/>
          <p14:tracePt t="148596" x="3467100" y="6562725"/>
          <p14:tracePt t="148604" x="3492500" y="6562725"/>
          <p14:tracePt t="148612" x="3516313" y="6562725"/>
          <p14:tracePt t="148621" x="3548063" y="6562725"/>
          <p14:tracePt t="148628" x="3603625" y="6570663"/>
          <p14:tracePt t="148638" x="3667125" y="6570663"/>
          <p14:tracePt t="148645" x="3706813" y="6586538"/>
          <p14:tracePt t="148652" x="3770313" y="6586538"/>
          <p14:tracePt t="148661" x="3817938" y="6586538"/>
          <p14:tracePt t="148668" x="3859213" y="6586538"/>
          <p14:tracePt t="148680" x="3890963" y="6586538"/>
          <p14:tracePt t="148684" x="3914775" y="6586538"/>
          <p14:tracePt t="148693" x="3978275" y="6626225"/>
          <p14:tracePt t="148700" x="4033838" y="6650038"/>
          <p14:tracePt t="148709" x="4113213" y="6681788"/>
          <p14:tracePt t="148716" x="4176713" y="6691313"/>
          <p14:tracePt t="148724" x="4257675" y="6723063"/>
          <p14:tracePt t="148732" x="4297363" y="6723063"/>
          <p14:tracePt t="148740" x="4376738" y="6731000"/>
          <p14:tracePt t="148748" x="4416425" y="6738938"/>
          <p14:tracePt t="148758" x="4464050" y="6746875"/>
          <p14:tracePt t="148764" x="4479925" y="6746875"/>
          <p14:tracePt t="148773" x="4503738" y="6746875"/>
          <p14:tracePt t="148781" x="4511675" y="6746875"/>
          <p14:tracePt t="148789" x="4535488" y="6746875"/>
          <p14:tracePt t="148797" x="4551363" y="6746875"/>
          <p14:tracePt t="148805" x="4559300" y="6746875"/>
          <p14:tracePt t="148813" x="4567238" y="6746875"/>
          <p14:tracePt t="148822" x="4592638" y="6746875"/>
          <p14:tracePt t="148830" x="4624388" y="6746875"/>
          <p14:tracePt t="148839" x="4656138" y="6746875"/>
          <p14:tracePt t="148846" x="4687888" y="6746875"/>
          <p14:tracePt t="148853" x="4735513" y="6746875"/>
          <p14:tracePt t="148865" x="4775200" y="6746875"/>
          <p14:tracePt t="148868" x="4806950" y="6746875"/>
          <p14:tracePt t="148877" x="4854575" y="6746875"/>
          <p14:tracePt t="148885" x="4862513" y="6746875"/>
          <p14:tracePt t="148893" x="4894263" y="6746875"/>
          <p14:tracePt t="148916" x="4902200" y="6746875"/>
          <p14:tracePt t="148972" x="4918075" y="6738938"/>
          <p14:tracePt t="148980" x="4926013" y="6731000"/>
          <p14:tracePt t="148988" x="4933950" y="6723063"/>
          <p14:tracePt t="148996" x="4943475" y="6723063"/>
          <p14:tracePt t="149004" x="4959350" y="6715125"/>
          <p14:tracePt t="149013" x="4975225" y="6707188"/>
          <p14:tracePt t="149021" x="4991100" y="6699250"/>
          <p14:tracePt t="149029" x="5006975" y="6691313"/>
          <p14:tracePt t="149044" x="5022850" y="6673850"/>
          <p14:tracePt t="149052" x="5030788" y="6673850"/>
          <p14:tracePt t="149060" x="5038725" y="6665913"/>
          <p14:tracePt t="149068" x="5046663" y="6657975"/>
          <p14:tracePt t="149077" x="5062538" y="6642100"/>
          <p14:tracePt t="149084" x="5078413" y="6634163"/>
          <p14:tracePt t="149094" x="5094288" y="6602413"/>
          <p14:tracePt t="149100" x="5110163" y="6578600"/>
          <p14:tracePt t="149108" x="5141913" y="6538913"/>
          <p14:tracePt t="149116" x="5181600" y="6491288"/>
          <p14:tracePt t="149124" x="5213350" y="6459538"/>
          <p14:tracePt t="149132" x="5253038" y="6443663"/>
          <p14:tracePt t="149140" x="5300663" y="6419850"/>
          <p14:tracePt t="149148" x="5349875" y="6388100"/>
          <p14:tracePt t="149156" x="5365750" y="6372225"/>
          <p14:tracePt t="149164" x="5389563" y="6364288"/>
          <p14:tracePt t="149171" x="5421313" y="6348413"/>
          <p14:tracePt t="149180" x="5437188" y="6338888"/>
          <p14:tracePt t="149188" x="5445125" y="6330950"/>
          <p14:tracePt t="149196" x="5453063" y="6323013"/>
          <p14:tracePt t="149204" x="5461000" y="6323013"/>
          <p14:tracePt t="149213" x="5468938" y="6323013"/>
          <p14:tracePt t="150372" x="5484813" y="6338888"/>
          <p14:tracePt t="150380" x="5484813" y="6348413"/>
          <p14:tracePt t="150390" x="5500688" y="6364288"/>
          <p14:tracePt t="150413" x="5500688" y="6372225"/>
          <p14:tracePt t="150885" x="5508625" y="6380163"/>
          <p14:tracePt t="150893" x="5516563" y="6380163"/>
          <p14:tracePt t="150900" x="5524500" y="6380163"/>
          <p14:tracePt t="150916" x="5540375" y="6380163"/>
          <p14:tracePt t="151029" x="5540375" y="6372225"/>
          <p14:tracePt t="151036" x="5548313" y="6372225"/>
          <p14:tracePt t="151340" x="5572125" y="6372225"/>
          <p14:tracePt t="151348" x="5619750" y="6372225"/>
          <p14:tracePt t="151357" x="5651500" y="6372225"/>
          <p14:tracePt t="151365" x="5676900" y="6372225"/>
          <p14:tracePt t="151382" x="5692775" y="6372225"/>
          <p14:tracePt t="151389" x="5700713" y="6372225"/>
          <p14:tracePt t="151484" x="5700713" y="6364288"/>
          <p14:tracePt t="151668" x="5716588" y="6364288"/>
          <p14:tracePt t="151676" x="5740400" y="6348413"/>
          <p14:tracePt t="151684" x="5819775" y="6323013"/>
          <p14:tracePt t="151692" x="5899150" y="6307138"/>
          <p14:tracePt t="151700" x="6043613" y="6275388"/>
          <p14:tracePt t="151708" x="6178550" y="6267450"/>
          <p14:tracePt t="151716" x="6361113" y="6243638"/>
          <p14:tracePt t="151724" x="6616700" y="6203950"/>
          <p14:tracePt t="151732" x="6872288" y="6203950"/>
          <p14:tracePt t="151740" x="7070725" y="6188075"/>
          <p14:tracePt t="151748" x="7231063" y="6188075"/>
          <p14:tracePt t="151757" x="7397750" y="6156325"/>
          <p14:tracePt t="151764" x="7477125" y="6148388"/>
          <p14:tracePt t="151772" x="7566025" y="6140450"/>
          <p14:tracePt t="151781" x="7693025" y="6140450"/>
          <p14:tracePt t="151788" x="7843838" y="6172200"/>
          <p14:tracePt t="151797" x="7988300" y="6188075"/>
          <p14:tracePt t="151804" x="8083550" y="6188075"/>
          <p14:tracePt t="151814" x="8131175" y="6188075"/>
          <p14:tracePt t="151820" x="8194675" y="6188075"/>
          <p14:tracePt t="151830" x="8226425" y="6188075"/>
          <p14:tracePt t="151836" x="8251825" y="6188075"/>
          <p14:tracePt t="151845" x="8275638" y="6188075"/>
          <p14:tracePt t="151852" x="8291513" y="6188075"/>
          <p14:tracePt t="151861" x="8307388" y="6172200"/>
          <p14:tracePt t="151868" x="8315325" y="6164263"/>
          <p14:tracePt t="151877" x="8331200" y="6156325"/>
          <p14:tracePt t="151884" x="8339138" y="6140450"/>
          <p14:tracePt t="151892" x="8355013" y="6124575"/>
          <p14:tracePt t="151900" x="8362950" y="6108700"/>
          <p14:tracePt t="151909" x="8378825" y="6100763"/>
          <p14:tracePt t="151917" x="8378825" y="6092825"/>
          <p14:tracePt t="151925" x="8386763" y="6084888"/>
          <p14:tracePt t="151934" x="8394700" y="6061075"/>
          <p14:tracePt t="151941" x="8410575" y="6061075"/>
          <p14:tracePt t="151948" x="8442325" y="6053138"/>
          <p14:tracePt t="151958" x="8474075" y="6029325"/>
          <p14:tracePt t="151964" x="8521700" y="6013450"/>
          <p14:tracePt t="151973" x="8593138" y="5980113"/>
          <p14:tracePt t="151983" x="8618538" y="5972175"/>
          <p14:tracePt t="151989" x="8650288" y="5948363"/>
          <p14:tracePt t="151996" x="8674100" y="5940425"/>
          <p14:tracePt t="152004" x="8705850" y="5916613"/>
          <p14:tracePt t="152014" x="8713788" y="5916613"/>
          <p14:tracePt t="152020" x="8721725" y="5900738"/>
          <p14:tracePt t="152029" x="8729663" y="5892800"/>
          <p14:tracePt t="152044" x="8729663" y="5884863"/>
          <p14:tracePt t="152093" x="8729663" y="5876925"/>
          <p14:tracePt t="152100" x="8737600" y="5868988"/>
          <p14:tracePt t="152124" x="8737600" y="5861050"/>
          <p14:tracePt t="152140" x="8745538" y="5853113"/>
          <p14:tracePt t="152164" x="8753475" y="5845175"/>
          <p14:tracePt t="152188" x="8761413" y="5845175"/>
          <p14:tracePt t="152468" x="8769350" y="5829300"/>
          <p14:tracePt t="152476" x="8777288" y="5813425"/>
          <p14:tracePt t="152516" x="8777288" y="5797550"/>
          <p14:tracePt t="152524" x="8777288" y="5789613"/>
          <p14:tracePt t="152548" x="8785225" y="5789613"/>
          <p14:tracePt t="152796" x="8785225" y="5773738"/>
          <p14:tracePt t="152804" x="8793163" y="5765800"/>
          <p14:tracePt t="152829" x="8801100" y="5757863"/>
          <p14:tracePt t="152844" x="8816975" y="5741988"/>
          <p14:tracePt t="152853" x="8824913" y="5734050"/>
          <p14:tracePt t="152860" x="8832850" y="5726113"/>
          <p14:tracePt t="152868" x="8840788" y="5718175"/>
          <p14:tracePt t="152876" x="8848725" y="5710238"/>
          <p14:tracePt t="152892" x="8856663" y="5702300"/>
          <p14:tracePt t="153284" x="8856663" y="5694363"/>
          <p14:tracePt t="157268" x="8864600" y="5694363"/>
          <p14:tracePt t="157276" x="8872538" y="5741988"/>
          <p14:tracePt t="157286" x="8888413" y="5837238"/>
          <p14:tracePt t="157292" x="8888413" y="5916613"/>
          <p14:tracePt t="157302" x="8888413" y="6005513"/>
          <p14:tracePt t="157308" x="8888413" y="6100763"/>
          <p14:tracePt t="157316" x="8888413" y="6180138"/>
          <p14:tracePt t="157324" x="8888413" y="6259513"/>
          <p14:tracePt t="157332" x="8888413" y="6299200"/>
          <p14:tracePt t="157340" x="8872538" y="6348413"/>
          <p14:tracePt t="157348" x="8864600" y="6411913"/>
          <p14:tracePt t="157356" x="8824913" y="6483350"/>
          <p14:tracePt t="157364" x="8809038" y="6546850"/>
          <p14:tracePt t="157373" x="8785225" y="6586538"/>
          <p14:tracePt t="157381" x="8777288" y="6610350"/>
          <p14:tracePt t="157389" x="8745538" y="6650038"/>
          <p14:tracePt t="157397" x="8713788" y="6673850"/>
          <p14:tracePt t="157406" x="8689975" y="6707188"/>
          <p14:tracePt t="157414" x="8650288" y="6731000"/>
          <p14:tracePt t="157422" x="8602663" y="6746875"/>
          <p14:tracePt t="157430" x="8553450" y="6770688"/>
          <p14:tracePt t="157438" x="8497888" y="6778625"/>
          <p14:tracePt t="157444" x="8458200" y="6786563"/>
          <p14:tracePt t="157455" x="8410575" y="6794500"/>
          <p14:tracePt t="157460" x="8339138" y="6810375"/>
          <p14:tracePt t="157469" x="8275638" y="6810375"/>
          <p14:tracePt t="157476" x="8210550" y="6810375"/>
          <p14:tracePt t="157484" x="8147050" y="6810375"/>
          <p14:tracePt t="157492" x="8099425" y="6810375"/>
          <p14:tracePt t="157500" x="8067675" y="6810375"/>
          <p14:tracePt t="157508" x="8012113" y="6810375"/>
          <p14:tracePt t="157517" x="7980363" y="6810375"/>
          <p14:tracePt t="157524" x="7948613" y="6810375"/>
          <p14:tracePt t="157532" x="7893050" y="6810375"/>
          <p14:tracePt t="157540" x="7851775" y="6810375"/>
          <p14:tracePt t="157548" x="7788275" y="6818313"/>
          <p14:tracePt t="157556" x="7708900" y="6826250"/>
          <p14:tracePt t="157564" x="7605713" y="6850063"/>
          <p14:tracePt t="157780" x="5811838" y="6834188"/>
          <p14:tracePt t="157790" x="5803900" y="6826250"/>
          <p14:tracePt t="157836" x="5795963" y="6826250"/>
          <p14:tracePt t="157844" x="5756275" y="6818313"/>
          <p14:tracePt t="157856" x="5724525" y="6818313"/>
          <p14:tracePt t="157860" x="5684838" y="6802438"/>
          <p14:tracePt t="157869" x="5627688" y="6794500"/>
          <p14:tracePt t="157876" x="5580063" y="6794500"/>
          <p14:tracePt t="157884" x="5548313" y="6786563"/>
          <p14:tracePt t="157892" x="5516563" y="6786563"/>
          <p14:tracePt t="157900" x="5468938" y="6770688"/>
          <p14:tracePt t="157909" x="5453063" y="6762750"/>
          <p14:tracePt t="157916" x="5445125" y="6762750"/>
          <p14:tracePt t="158228" x="5437188" y="6762750"/>
          <p14:tracePt t="158236" x="5437188" y="6786563"/>
          <p14:tracePt t="158244" x="5437188" y="6794500"/>
          <p14:tracePt t="158253" x="5437188" y="6818313"/>
          <p14:tracePt t="158269" x="5437188" y="6826250"/>
          <p14:tracePt t="160357" x="5437188" y="6834188"/>
          <p14:tracePt t="160366" x="5453063" y="6850063"/>
          <p14:tracePt t="160988" x="6249988" y="6834188"/>
          <p14:tracePt t="160996" x="6281738" y="6826250"/>
          <p14:tracePt t="161004" x="6305550" y="6810375"/>
          <p14:tracePt t="161012" x="6345238" y="6794500"/>
          <p14:tracePt t="161021" x="6361113" y="6794500"/>
          <p14:tracePt t="161028" x="6392863" y="6770688"/>
          <p14:tracePt t="161036" x="6410325" y="6770688"/>
          <p14:tracePt t="161045" x="6418263" y="6762750"/>
          <p14:tracePt t="161052" x="6434138" y="6762750"/>
          <p14:tracePt t="161061" x="6450013" y="6746875"/>
          <p14:tracePt t="161068" x="6473825" y="6738938"/>
          <p14:tracePt t="161077" x="6513513" y="6738938"/>
          <p14:tracePt t="161085" x="6529388" y="6731000"/>
          <p14:tracePt t="161093" x="6537325" y="6731000"/>
          <p14:tracePt t="161101" x="6561138" y="6723063"/>
          <p14:tracePt t="161110" x="6569075" y="6723063"/>
          <p14:tracePt t="161134" x="6584950" y="6723063"/>
          <p14:tracePt t="161236" x="6592888" y="6723063"/>
          <p14:tracePt t="161260" x="6608763" y="6723063"/>
          <p14:tracePt t="161268" x="6616700" y="6723063"/>
          <p14:tracePt t="161276" x="6624638" y="6723063"/>
          <p14:tracePt t="161285" x="6640513" y="6723063"/>
          <p14:tracePt t="161295" x="6656388" y="6731000"/>
          <p14:tracePt t="161300" x="6664325" y="6746875"/>
          <p14:tracePt t="161308" x="6688138" y="6754813"/>
          <p14:tracePt t="161316" x="6704013" y="6770688"/>
          <p14:tracePt t="161333" x="6719888" y="6778625"/>
          <p14:tracePt t="161342" x="6727825" y="6786563"/>
          <p14:tracePt t="161357" x="6735763" y="6794500"/>
          <p14:tracePt t="161380" x="6743700" y="6794500"/>
          <p14:tracePt t="161388" x="6743700" y="6802438"/>
          <p14:tracePt t="161396" x="6751638" y="6802438"/>
          <p14:tracePt t="161412" x="6751638" y="6810375"/>
          <p14:tracePt t="161420" x="6751638" y="6818313"/>
          <p14:tracePt t="162484" x="6759575" y="6826250"/>
          <p14:tracePt t="162492" x="6769100" y="6834188"/>
          <p14:tracePt t="162502" x="6769100" y="6842125"/>
          <p14:tracePt t="162511" x="6777038" y="6842125"/>
          <p14:tracePt t="162532" x="6777038" y="6850063"/>
          <p14:tracePt t="162852" x="6792913" y="6850063"/>
        </p14:tracePtLst>
      </p14:laserTrace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2" name="Group 4">
            <a:extLst>
              <a:ext uri="{FF2B5EF4-FFF2-40B4-BE49-F238E27FC236}">
                <a16:creationId xmlns:a16="http://schemas.microsoft.com/office/drawing/2014/main" id="{5D515AA1-0CA9-4AE2-A0DC-DE8905E8B880}"/>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rgbClr val="777777"/>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bl>
          </a:graphicData>
        </a:graphic>
      </p:graphicFrame>
      <p:sp>
        <p:nvSpPr>
          <p:cNvPr id="28691" name="Rectangle 21">
            <a:extLst>
              <a:ext uri="{FF2B5EF4-FFF2-40B4-BE49-F238E27FC236}">
                <a16:creationId xmlns:a16="http://schemas.microsoft.com/office/drawing/2014/main" id="{1F8B45F2-E924-4AFA-A2D6-A2F6ABFB1166}"/>
              </a:ext>
            </a:extLst>
          </p:cNvPr>
          <p:cNvSpPr>
            <a:spLocks noChangeArrowheads="1"/>
          </p:cNvSpPr>
          <p:nvPr/>
        </p:nvSpPr>
        <p:spPr bwMode="auto">
          <a:xfrm>
            <a:off x="457200" y="90805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algn="ctr" eaLnBrk="1" hangingPunct="1">
              <a:spcBef>
                <a:spcPct val="0"/>
              </a:spcBef>
              <a:buFontTx/>
              <a:buNone/>
            </a:pPr>
            <a:r>
              <a:rPr lang="de-DE" altLang="de-DE" sz="2800" b="1" dirty="0">
                <a:solidFill>
                  <a:schemeClr val="tx1"/>
                </a:solidFill>
              </a:rPr>
              <a:t>Mindestanforderungen</a:t>
            </a:r>
          </a:p>
        </p:txBody>
      </p:sp>
      <p:sp>
        <p:nvSpPr>
          <p:cNvPr id="26644" name="Text Box 22">
            <a:extLst>
              <a:ext uri="{FF2B5EF4-FFF2-40B4-BE49-F238E27FC236}">
                <a16:creationId xmlns:a16="http://schemas.microsoft.com/office/drawing/2014/main" id="{8FD43864-354A-4A47-8D79-07FE06E05A1C}"/>
              </a:ext>
            </a:extLst>
          </p:cNvPr>
          <p:cNvSpPr txBox="1">
            <a:spLocks noChangeArrowheads="1"/>
          </p:cNvSpPr>
          <p:nvPr/>
        </p:nvSpPr>
        <p:spPr bwMode="auto">
          <a:xfrm>
            <a:off x="406400" y="1511300"/>
            <a:ext cx="8280400" cy="5552289"/>
          </a:xfrm>
          <a:prstGeom prst="rect">
            <a:avLst/>
          </a:prstGeom>
          <a:noFill/>
          <a:ln>
            <a:noFill/>
          </a:ln>
        </p:spPr>
        <p:txBody>
          <a:bodyPr>
            <a:spAutoFit/>
          </a:bodyPr>
          <a:lstStyle>
            <a:lvl1pPr eaLnBrk="0" hangingPunct="0">
              <a:spcBef>
                <a:spcPct val="20000"/>
              </a:spcBef>
              <a:buChar char="•"/>
              <a:defRPr sz="3200">
                <a:solidFill>
                  <a:srgbClr val="5F5F5F"/>
                </a:solidFill>
                <a:latin typeface="Arial" charset="0"/>
              </a:defRPr>
            </a:lvl1pPr>
            <a:lvl2pPr marL="742950" indent="-285750" eaLnBrk="0" hangingPunct="0">
              <a:spcBef>
                <a:spcPct val="20000"/>
              </a:spcBef>
              <a:buChar char="–"/>
              <a:defRPr sz="2800">
                <a:solidFill>
                  <a:srgbClr val="5F5F5F"/>
                </a:solidFill>
                <a:latin typeface="Arial" charset="0"/>
              </a:defRPr>
            </a:lvl2pPr>
            <a:lvl3pPr marL="1143000" indent="-228600" eaLnBrk="0" hangingPunct="0">
              <a:spcBef>
                <a:spcPct val="20000"/>
              </a:spcBef>
              <a:buChar char="•"/>
              <a:defRPr sz="2400">
                <a:solidFill>
                  <a:srgbClr val="5F5F5F"/>
                </a:solidFill>
                <a:latin typeface="Arial" charset="0"/>
              </a:defRPr>
            </a:lvl3pPr>
            <a:lvl4pPr marL="1600200" indent="-228600" eaLnBrk="0" hangingPunct="0">
              <a:spcBef>
                <a:spcPct val="20000"/>
              </a:spcBef>
              <a:buChar char="–"/>
              <a:defRPr sz="2000">
                <a:solidFill>
                  <a:srgbClr val="5F5F5F"/>
                </a:solidFill>
                <a:latin typeface="Arial" charset="0"/>
              </a:defRPr>
            </a:lvl4pPr>
            <a:lvl5pPr marL="2057400" indent="-228600" eaLnBrk="0" hangingPunct="0">
              <a:spcBef>
                <a:spcPct val="20000"/>
              </a:spcBef>
              <a:buChar char="»"/>
              <a:defRPr sz="2000">
                <a:solidFill>
                  <a:srgbClr val="5F5F5F"/>
                </a:solidFill>
                <a:latin typeface="Arial" charset="0"/>
              </a:defRPr>
            </a:lvl5pPr>
            <a:lvl6pPr marL="2514600" indent="-228600" eaLnBrk="0" fontAlgn="base" hangingPunct="0">
              <a:spcBef>
                <a:spcPct val="20000"/>
              </a:spcBef>
              <a:spcAft>
                <a:spcPct val="0"/>
              </a:spcAft>
              <a:buChar char="»"/>
              <a:defRPr sz="2000">
                <a:solidFill>
                  <a:srgbClr val="5F5F5F"/>
                </a:solidFill>
                <a:latin typeface="Arial" charset="0"/>
              </a:defRPr>
            </a:lvl6pPr>
            <a:lvl7pPr marL="2971800" indent="-228600" eaLnBrk="0" fontAlgn="base" hangingPunct="0">
              <a:spcBef>
                <a:spcPct val="20000"/>
              </a:spcBef>
              <a:spcAft>
                <a:spcPct val="0"/>
              </a:spcAft>
              <a:buChar char="»"/>
              <a:defRPr sz="2000">
                <a:solidFill>
                  <a:srgbClr val="5F5F5F"/>
                </a:solidFill>
                <a:latin typeface="Arial" charset="0"/>
              </a:defRPr>
            </a:lvl7pPr>
            <a:lvl8pPr marL="3429000" indent="-228600" eaLnBrk="0" fontAlgn="base" hangingPunct="0">
              <a:spcBef>
                <a:spcPct val="20000"/>
              </a:spcBef>
              <a:spcAft>
                <a:spcPct val="0"/>
              </a:spcAft>
              <a:buChar char="»"/>
              <a:defRPr sz="2000">
                <a:solidFill>
                  <a:srgbClr val="5F5F5F"/>
                </a:solidFill>
                <a:latin typeface="Arial" charset="0"/>
              </a:defRPr>
            </a:lvl8pPr>
            <a:lvl9pPr marL="3886200" indent="-228600" eaLnBrk="0" fontAlgn="base" hangingPunct="0">
              <a:spcBef>
                <a:spcPct val="20000"/>
              </a:spcBef>
              <a:spcAft>
                <a:spcPct val="0"/>
              </a:spcAft>
              <a:buChar char="»"/>
              <a:defRPr sz="2000">
                <a:solidFill>
                  <a:srgbClr val="5F5F5F"/>
                </a:solidFill>
                <a:latin typeface="Arial" charset="0"/>
              </a:defRPr>
            </a:lvl9pPr>
          </a:lstStyle>
          <a:p>
            <a:pPr eaLnBrk="1" hangingPunct="1">
              <a:spcBef>
                <a:spcPct val="0"/>
              </a:spcBef>
              <a:buFontTx/>
              <a:buNone/>
              <a:defRPr/>
            </a:pPr>
            <a:r>
              <a:rPr lang="de-DE" altLang="de-DE" sz="2800" b="1" dirty="0">
                <a:solidFill>
                  <a:schemeClr val="tx1"/>
                </a:solidFill>
              </a:rPr>
              <a:t>Block I </a:t>
            </a:r>
            <a:r>
              <a:rPr lang="de-DE" altLang="de-DE" sz="2400" b="1" dirty="0">
                <a:solidFill>
                  <a:schemeClr val="tx1"/>
                </a:solidFill>
              </a:rPr>
              <a:t>(Kursblock, „Qualifikationsphase“)</a:t>
            </a:r>
          </a:p>
          <a:p>
            <a:pPr eaLnBrk="1" hangingPunct="1">
              <a:spcBef>
                <a:spcPct val="0"/>
              </a:spcBef>
              <a:defRPr/>
            </a:pPr>
            <a:r>
              <a:rPr lang="de-DE" altLang="de-DE" sz="2400" b="1" dirty="0">
                <a:solidFill>
                  <a:schemeClr val="tx1"/>
                </a:solidFill>
              </a:rPr>
              <a:t> </a:t>
            </a:r>
            <a:r>
              <a:rPr lang="de-DE" altLang="de-DE" sz="2400" dirty="0">
                <a:solidFill>
                  <a:schemeClr val="tx1"/>
                </a:solidFill>
              </a:rPr>
              <a:t>mindestens 200 von 600 möglichen Punkten</a:t>
            </a:r>
          </a:p>
          <a:p>
            <a:pPr marL="177800" indent="-177800" eaLnBrk="1" hangingPunct="1">
              <a:spcBef>
                <a:spcPct val="0"/>
              </a:spcBef>
              <a:defRPr/>
            </a:pPr>
            <a:r>
              <a:rPr lang="de-DE" sz="2400" dirty="0">
                <a:solidFill>
                  <a:schemeClr val="tx1"/>
                </a:solidFill>
              </a:rPr>
              <a:t>max. 8 Kurse unterpunktet, darunter max. 3 in den LF, </a:t>
            </a:r>
            <a:r>
              <a:rPr lang="de-DE" altLang="de-DE" sz="2400" dirty="0">
                <a:solidFill>
                  <a:schemeClr val="tx1"/>
                </a:solidFill>
              </a:rPr>
              <a:t>kein belegpflichtiger Kurs mit 0 Punkten</a:t>
            </a:r>
          </a:p>
          <a:p>
            <a:pPr>
              <a:buFontTx/>
              <a:buNone/>
              <a:defRPr/>
            </a:pPr>
            <a:r>
              <a:rPr lang="de-DE" altLang="de-DE" sz="2400" dirty="0">
                <a:solidFill>
                  <a:schemeClr val="tx1"/>
                </a:solidFill>
                <a:sym typeface="Wingdings" panose="05000000000000000000" pitchFamily="2" charset="2"/>
              </a:rPr>
              <a:t> </a:t>
            </a:r>
            <a:r>
              <a:rPr lang="de-DE" sz="2400" dirty="0">
                <a:solidFill>
                  <a:schemeClr val="tx1"/>
                </a:solidFill>
              </a:rPr>
              <a:t>Zwei Leistungsfächer nach Wahl werden doppelt gewichtet (Programm rechnet bestmöglich).</a:t>
            </a:r>
            <a:endParaRPr lang="de-DE" altLang="de-DE" sz="2400" dirty="0">
              <a:solidFill>
                <a:schemeClr val="tx1"/>
              </a:solidFill>
            </a:endParaRPr>
          </a:p>
          <a:p>
            <a:pPr eaLnBrk="1" hangingPunct="1">
              <a:spcBef>
                <a:spcPct val="50000"/>
              </a:spcBef>
              <a:buFontTx/>
              <a:buNone/>
              <a:defRPr/>
            </a:pPr>
            <a:r>
              <a:rPr lang="de-DE" altLang="de-DE" sz="2800" b="1" dirty="0">
                <a:solidFill>
                  <a:schemeClr val="tx1"/>
                </a:solidFill>
              </a:rPr>
              <a:t>Block II </a:t>
            </a:r>
            <a:r>
              <a:rPr lang="de-DE" altLang="de-DE" sz="2400" b="1" dirty="0">
                <a:solidFill>
                  <a:schemeClr val="tx1"/>
                </a:solidFill>
              </a:rPr>
              <a:t>(Abiturblock, Abiturprüfung)</a:t>
            </a:r>
          </a:p>
          <a:p>
            <a:pPr eaLnBrk="1" hangingPunct="1">
              <a:spcBef>
                <a:spcPct val="0"/>
              </a:spcBef>
              <a:defRPr/>
            </a:pPr>
            <a:r>
              <a:rPr lang="de-DE" altLang="de-DE" sz="2400" b="1" dirty="0">
                <a:solidFill>
                  <a:schemeClr val="tx1"/>
                </a:solidFill>
              </a:rPr>
              <a:t> </a:t>
            </a:r>
            <a:r>
              <a:rPr lang="de-DE" altLang="de-DE" sz="2400" dirty="0">
                <a:solidFill>
                  <a:schemeClr val="tx1"/>
                </a:solidFill>
              </a:rPr>
              <a:t>mindestens 100 von 300 möglichen Punkten</a:t>
            </a:r>
          </a:p>
          <a:p>
            <a:pPr eaLnBrk="1" hangingPunct="1">
              <a:spcBef>
                <a:spcPct val="0"/>
              </a:spcBef>
              <a:defRPr/>
            </a:pPr>
            <a:r>
              <a:rPr lang="de-DE" altLang="de-DE" sz="2400" dirty="0">
                <a:solidFill>
                  <a:schemeClr val="tx1"/>
                </a:solidFill>
              </a:rPr>
              <a:t> die 5 Prüfungsfächer werden vierfach gewertet </a:t>
            </a:r>
          </a:p>
          <a:p>
            <a:pPr eaLnBrk="1" hangingPunct="1">
              <a:spcBef>
                <a:spcPct val="0"/>
              </a:spcBef>
              <a:tabLst>
                <a:tab pos="177800" algn="l"/>
              </a:tabLst>
              <a:defRPr/>
            </a:pPr>
            <a:r>
              <a:rPr lang="de-DE" altLang="de-DE" sz="2400" dirty="0">
                <a:solidFill>
                  <a:schemeClr val="tx1"/>
                </a:solidFill>
              </a:rPr>
              <a:t> maximal 2 der 5 Prüfungsfächer mit weniger als 5 	Notenpunkten (darunter </a:t>
            </a:r>
            <a:r>
              <a:rPr lang="de-DE" altLang="de-DE" sz="2400" u="sng" dirty="0">
                <a:solidFill>
                  <a:schemeClr val="tx1"/>
                </a:solidFill>
              </a:rPr>
              <a:t>maximal 1</a:t>
            </a:r>
            <a:r>
              <a:rPr lang="de-DE" altLang="de-DE" sz="2400" dirty="0">
                <a:solidFill>
                  <a:schemeClr val="tx1"/>
                </a:solidFill>
              </a:rPr>
              <a:t> Schriftliches)</a:t>
            </a:r>
          </a:p>
          <a:p>
            <a:pPr eaLnBrk="1" hangingPunct="1">
              <a:spcBef>
                <a:spcPct val="0"/>
              </a:spcBef>
              <a:defRPr/>
            </a:pPr>
            <a:r>
              <a:rPr lang="de-DE" sz="2400" dirty="0">
                <a:solidFill>
                  <a:schemeClr val="tx1"/>
                </a:solidFill>
              </a:rPr>
              <a:t> keine Prüfung mit </a:t>
            </a:r>
            <a:r>
              <a:rPr lang="de-DE" sz="2400" b="1" dirty="0">
                <a:solidFill>
                  <a:srgbClr val="FF0000"/>
                </a:solidFill>
              </a:rPr>
              <a:t>0 Punkten</a:t>
            </a:r>
            <a:endParaRPr lang="de-DE" altLang="de-DE" sz="2400" b="1" dirty="0">
              <a:solidFill>
                <a:srgbClr val="FF0000"/>
              </a:solidFill>
            </a:endParaRPr>
          </a:p>
          <a:p>
            <a:pPr eaLnBrk="1" hangingPunct="1">
              <a:spcBef>
                <a:spcPct val="0"/>
              </a:spcBef>
              <a:buNone/>
              <a:defRPr/>
            </a:pPr>
            <a:endParaRPr lang="de-DE" altLang="de-DE" sz="2000" dirty="0">
              <a:solidFill>
                <a:schemeClr val="tx1"/>
              </a:solidFill>
            </a:endParaRPr>
          </a:p>
          <a:p>
            <a:pPr eaLnBrk="1" hangingPunct="1">
              <a:spcBef>
                <a:spcPct val="0"/>
              </a:spcBef>
              <a:defRPr/>
            </a:pPr>
            <a:endParaRPr lang="de-DE" altLang="de-DE" sz="2000" b="1" dirty="0">
              <a:solidFill>
                <a:schemeClr val="tx1"/>
              </a:solidFill>
            </a:endParaRPr>
          </a:p>
        </p:txBody>
      </p:sp>
    </p:spTree>
    <p:custDataLst>
      <p:tags r:id="rId1"/>
    </p:custDataLst>
  </p:cSld>
  <p:clrMapOvr>
    <a:masterClrMapping/>
  </p:clrMapOvr>
  <p:transition spd="med" advTm="369126">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4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4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4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44">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64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4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4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64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6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3A86A75C-4F4B-4683-9AE1-C65F6400EC91}">
      <p14:laserTraceLst xmlns:p14="http://schemas.microsoft.com/office/powerpoint/2010/main">
        <p14:tracePtLst>
          <p14:tracePt t="38321" x="3333750" y="6432550"/>
          <p14:tracePt t="38697" x="3478213" y="6461125"/>
          <p14:tracePt t="38703" x="3678238" y="6303963"/>
          <p14:tracePt t="38712" x="3805238" y="6191250"/>
          <p14:tracePt t="38720" x="3933825" y="6048375"/>
          <p14:tracePt t="38728" x="4060825" y="5878513"/>
          <p14:tracePt t="38735" x="4189413" y="5680075"/>
          <p14:tracePt t="38742" x="4273550" y="5480050"/>
          <p14:tracePt t="38750" x="4387850" y="5224463"/>
          <p14:tracePt t="38759" x="4500563" y="5011738"/>
          <p14:tracePt t="38767" x="4586288" y="4799013"/>
          <p14:tracePt t="38775" x="4672013" y="4586288"/>
          <p14:tracePt t="38783" x="4741863" y="4486275"/>
          <p14:tracePt t="38791" x="4770438" y="4416425"/>
          <p14:tracePt t="38799" x="4799013" y="4373563"/>
          <p14:tracePt t="38808" x="4799013" y="4344988"/>
          <p14:tracePt t="38831" x="4799013" y="4330700"/>
          <p14:tracePt t="38855" x="4799013" y="4316413"/>
          <p14:tracePt t="38863" x="4813300" y="4316413"/>
          <p14:tracePt t="38874" x="4813300" y="4287838"/>
          <p14:tracePt t="38878" x="4827588" y="4273550"/>
          <p14:tracePt t="38886" x="4827588" y="4244975"/>
          <p14:tracePt t="38895" x="4827588" y="4216400"/>
          <p14:tracePt t="38903" x="4856163" y="4146550"/>
          <p14:tracePt t="38910" x="4856163" y="4089400"/>
          <p14:tracePt t="38919" x="4856163" y="4046538"/>
          <p14:tracePt t="38927" x="4856163" y="3989388"/>
          <p14:tracePt t="38935" x="4827588" y="3933825"/>
          <p14:tracePt t="38942" x="4784725" y="3862388"/>
          <p14:tracePt t="38950" x="4699000" y="3776663"/>
          <p14:tracePt t="38958" x="4629150" y="3690938"/>
          <p14:tracePt t="38966" x="4557713" y="3621088"/>
          <p14:tracePt t="38975" x="4457700" y="3535363"/>
          <p14:tracePt t="38982" x="4387850" y="3478213"/>
          <p14:tracePt t="38990" x="4302125" y="3394075"/>
          <p14:tracePt t="39007" x="4202113" y="3308350"/>
          <p14:tracePt t="39014" x="4175125" y="3294063"/>
          <p14:tracePt t="39023" x="4146550" y="3251200"/>
          <p14:tracePt t="39030" x="4146550" y="3222625"/>
          <p14:tracePt t="39038" x="4132263" y="3222625"/>
          <p14:tracePt t="39046" x="4132263" y="3179763"/>
          <p14:tracePt t="39056" x="4132263" y="3138488"/>
          <p14:tracePt t="39063" x="4117975" y="3124200"/>
          <p14:tracePt t="39070" x="4117975" y="3095625"/>
          <p14:tracePt t="39078" x="4117975" y="3067050"/>
          <p14:tracePt t="39086" x="4117975" y="3038475"/>
          <p14:tracePt t="39095" x="4103688" y="3024188"/>
          <p14:tracePt t="39103" x="4075113" y="2995613"/>
          <p14:tracePt t="39111" x="4075113" y="2981325"/>
          <p14:tracePt t="39119" x="4075113" y="2967038"/>
          <p14:tracePt t="39127" x="4060825" y="2952750"/>
          <p14:tracePt t="39143" x="4060825" y="2924175"/>
          <p14:tracePt t="39167" x="4060825" y="2911475"/>
          <p14:tracePt t="39175" x="4060825" y="2897188"/>
          <p14:tracePt t="39191" x="4060825" y="2854325"/>
          <p14:tracePt t="39199" x="4060825" y="2840038"/>
          <p14:tracePt t="39207" x="4060825" y="2811463"/>
          <p14:tracePt t="39215" x="4060825" y="2782888"/>
          <p14:tracePt t="39223" x="4060825" y="2754313"/>
          <p14:tracePt t="39231" x="4060825" y="2725738"/>
          <p14:tracePt t="39240" x="4060825" y="2682875"/>
          <p14:tracePt t="39247" x="4060825" y="2655888"/>
          <p14:tracePt t="39256" x="4060825" y="2641600"/>
          <p14:tracePt t="39263" x="4060825" y="2598738"/>
          <p14:tracePt t="39272" x="4060825" y="2584450"/>
          <p14:tracePt t="39279" x="4060825" y="2555875"/>
          <p14:tracePt t="39287" x="4060825" y="2498725"/>
          <p14:tracePt t="39295" x="4060825" y="2470150"/>
          <p14:tracePt t="39303" x="4060825" y="2427288"/>
          <p14:tracePt t="39311" x="4075113" y="2386013"/>
          <p14:tracePt t="39319" x="4075113" y="2371725"/>
          <p14:tracePt t="39327" x="4089400" y="2343150"/>
          <p14:tracePt t="39335" x="4089400" y="2314575"/>
          <p14:tracePt t="39343" x="4089400" y="2300288"/>
          <p14:tracePt t="39351" x="4103688" y="2286000"/>
          <p14:tracePt t="39359" x="4103688" y="2271713"/>
          <p14:tracePt t="39375" x="4103688" y="2257425"/>
          <p14:tracePt t="39383" x="4103688" y="2243138"/>
          <p14:tracePt t="39391" x="4117975" y="2243138"/>
          <p14:tracePt t="39399" x="4117975" y="2228850"/>
          <p14:tracePt t="39456" x="4132263" y="2214563"/>
          <p14:tracePt t="39464" x="4132263" y="2200275"/>
          <p14:tracePt t="39488" x="4132263" y="2171700"/>
          <p14:tracePt t="39496" x="4146550" y="2159000"/>
          <p14:tracePt t="39512" x="4146550" y="2144713"/>
          <p14:tracePt t="39528" x="4146550" y="2130425"/>
          <p14:tracePt t="39536" x="4146550" y="2116138"/>
          <p14:tracePt t="39544" x="4146550" y="2101850"/>
          <p14:tracePt t="39552" x="4146550" y="2087563"/>
          <p14:tracePt t="39560" x="4146550" y="2073275"/>
          <p14:tracePt t="39576" x="4146550" y="2058988"/>
          <p14:tracePt t="39584" x="4146550" y="2030413"/>
          <p14:tracePt t="39592" x="4132263" y="2016125"/>
          <p14:tracePt t="39599" x="4117975" y="2016125"/>
          <p14:tracePt t="39608" x="4089400" y="2001838"/>
          <p14:tracePt t="39616" x="4060825" y="1987550"/>
          <p14:tracePt t="39624" x="4046538" y="1973263"/>
          <p14:tracePt t="39632" x="4017963" y="1973263"/>
          <p14:tracePt t="39641" x="3989388" y="1973263"/>
          <p14:tracePt t="39659" x="3975100" y="1973263"/>
          <p14:tracePt t="39696" x="3946525" y="1973263"/>
          <p14:tracePt t="39728" x="3933825" y="1973263"/>
          <p14:tracePt t="39759" x="3919538" y="1973263"/>
          <p14:tracePt t="39767" x="3905250" y="1973263"/>
          <p14:tracePt t="39784" x="3890963" y="1973263"/>
          <p14:tracePt t="39792" x="3862388" y="1973263"/>
          <p14:tracePt t="39800" x="3848100" y="1973263"/>
          <p14:tracePt t="39809" x="3833813" y="1973263"/>
          <p14:tracePt t="39816" x="3819525" y="1973263"/>
          <p14:tracePt t="39841" x="3805238" y="1973263"/>
          <p14:tracePt t="39872" x="3790950" y="1973263"/>
          <p14:tracePt t="39887" x="3776663" y="1973263"/>
          <p14:tracePt t="39903" x="3748088" y="1973263"/>
          <p14:tracePt t="39951" x="3733800" y="1973263"/>
          <p14:tracePt t="39991" x="3719513" y="1987550"/>
          <p14:tracePt t="40006" x="3705225" y="2001838"/>
          <p14:tracePt t="40015" x="3678238" y="2001838"/>
          <p14:tracePt t="40023" x="3663950" y="2016125"/>
          <p14:tracePt t="40040" x="3649663" y="2030413"/>
          <p14:tracePt t="40048" x="3635375" y="2044700"/>
          <p14:tracePt t="40064" x="3621088" y="2058988"/>
          <p14:tracePt t="40072" x="3606800" y="2073275"/>
          <p14:tracePt t="40096" x="3592513" y="2073275"/>
          <p14:tracePt t="40112" x="3578225" y="2087563"/>
          <p14:tracePt t="40128" x="3578225" y="2101850"/>
          <p14:tracePt t="40144" x="3563938" y="2101850"/>
          <p14:tracePt t="40152" x="3563938" y="2116138"/>
          <p14:tracePt t="40168" x="3549650" y="2130425"/>
          <p14:tracePt t="40184" x="3535363" y="2144713"/>
          <p14:tracePt t="40215" x="3535363" y="2159000"/>
          <p14:tracePt t="40225" x="3535363" y="2171700"/>
          <p14:tracePt t="40241" x="3535363" y="2200275"/>
          <p14:tracePt t="40255" x="3521075" y="2214563"/>
          <p14:tracePt t="40271" x="3521075" y="2228850"/>
          <p14:tracePt t="40311" x="3521075" y="2243138"/>
          <p14:tracePt t="40319" x="3521075" y="2257425"/>
          <p14:tracePt t="40335" x="3535363" y="2271713"/>
          <p14:tracePt t="40351" x="3549650" y="2286000"/>
          <p14:tracePt t="40359" x="3578225" y="2300288"/>
          <p14:tracePt t="40367" x="3606800" y="2300288"/>
          <p14:tracePt t="40376" x="3621088" y="2314575"/>
          <p14:tracePt t="40383" x="3649663" y="2328863"/>
          <p14:tracePt t="40392" x="3678238" y="2328863"/>
          <p14:tracePt t="40399" x="3690938" y="2328863"/>
          <p14:tracePt t="40408" x="3719513" y="2328863"/>
          <p14:tracePt t="40415" x="3733800" y="2328863"/>
          <p14:tracePt t="40425" x="3748088" y="2328863"/>
          <p14:tracePt t="40441" x="3762375" y="2328863"/>
          <p14:tracePt t="40447" x="3776663" y="2328863"/>
          <p14:tracePt t="40463" x="3805238" y="2343150"/>
          <p14:tracePt t="40535" x="3819525" y="2343150"/>
          <p14:tracePt t="40944" x="3819525" y="2357438"/>
          <p14:tracePt t="41016" x="3819525" y="2371725"/>
          <p14:tracePt t="41080" x="3819525" y="2386013"/>
          <p14:tracePt t="41328" x="3790950" y="2386013"/>
          <p14:tracePt t="41504" x="3762375" y="2400300"/>
          <p14:tracePt t="41520" x="3719513" y="2413000"/>
          <p14:tracePt t="41536" x="3690938" y="2413000"/>
          <p14:tracePt t="41544" x="3678238" y="2413000"/>
          <p14:tracePt t="41552" x="3678238" y="2427288"/>
          <p14:tracePt t="41568" x="3635375" y="2427288"/>
          <p14:tracePt t="41577" x="3621088" y="2427288"/>
          <p14:tracePt t="41584" x="3592513" y="2427288"/>
          <p14:tracePt t="41593" x="3563938" y="2455863"/>
          <p14:tracePt t="41600" x="3535363" y="2455863"/>
          <p14:tracePt t="41611" x="3521075" y="2455863"/>
          <p14:tracePt t="41616" x="3492500" y="2455863"/>
          <p14:tracePt t="41624" x="3478213" y="2455863"/>
          <p14:tracePt t="41631" x="3435350" y="2455863"/>
          <p14:tracePt t="41640" x="3422650" y="2455863"/>
          <p14:tracePt t="41648" x="3379788" y="2455863"/>
          <p14:tracePt t="41656" x="3322638" y="2455863"/>
          <p14:tracePt t="41663" x="3251200" y="2455863"/>
          <p14:tracePt t="41672" x="3138488" y="2455863"/>
          <p14:tracePt t="41680" x="3038475" y="2455863"/>
          <p14:tracePt t="41688" x="2911475" y="2455863"/>
          <p14:tracePt t="41696" x="2825750" y="2455863"/>
          <p14:tracePt t="41704" x="2711450" y="2455863"/>
          <p14:tracePt t="41712" x="2641600" y="2455863"/>
          <p14:tracePt t="41720" x="2598738" y="2441575"/>
          <p14:tracePt t="41729" x="2541588" y="2413000"/>
          <p14:tracePt t="41743" x="2513013" y="2400300"/>
          <p14:tracePt t="42352" x="2513013" y="2413000"/>
          <p14:tracePt t="42360" x="2513013" y="2427288"/>
          <p14:tracePt t="42376" x="2513013" y="2441575"/>
          <p14:tracePt t="42400" x="2527300" y="2455863"/>
          <p14:tracePt t="52976" x="2570163" y="2455863"/>
          <p14:tracePt t="52984" x="2641600" y="2441575"/>
          <p14:tracePt t="52992" x="2768600" y="2441575"/>
          <p14:tracePt t="53000" x="2952750" y="2441575"/>
          <p14:tracePt t="53021" x="3606800" y="2441575"/>
          <p14:tracePt t="53025" x="3876675" y="2441575"/>
          <p14:tracePt t="53031" x="4189413" y="2441575"/>
          <p14:tracePt t="53040" x="4500563" y="2441575"/>
          <p14:tracePt t="53047" x="4813300" y="2441575"/>
          <p14:tracePt t="53056" x="5083175" y="2441575"/>
          <p14:tracePt t="53063" x="5267325" y="2441575"/>
          <p14:tracePt t="53071" x="5424488" y="2441575"/>
          <p14:tracePt t="53079" x="5508625" y="2441575"/>
          <p14:tracePt t="53088" x="5608638" y="2441575"/>
          <p14:tracePt t="53096" x="5637213" y="2441575"/>
          <p14:tracePt t="53104" x="5694363" y="2441575"/>
          <p14:tracePt t="53112" x="5721350" y="2441575"/>
          <p14:tracePt t="53122" x="5735638" y="2441575"/>
          <p14:tracePt t="53128" x="5764213" y="2441575"/>
          <p14:tracePt t="53144" x="5778500" y="2441575"/>
          <p14:tracePt t="53152" x="5792788" y="2441575"/>
          <p14:tracePt t="53159" x="5821363" y="2441575"/>
          <p14:tracePt t="53176" x="5849938" y="2441575"/>
          <p14:tracePt t="53184" x="5864225" y="2441575"/>
          <p14:tracePt t="53192" x="5892800" y="2441575"/>
          <p14:tracePt t="53200" x="5921375" y="2441575"/>
          <p14:tracePt t="53208" x="5949950" y="2441575"/>
          <p14:tracePt t="53215" x="5976938" y="2441575"/>
          <p14:tracePt t="53223" x="6019800" y="2441575"/>
          <p14:tracePt t="53232" x="6062663" y="2441575"/>
          <p14:tracePt t="53240" x="6134100" y="2441575"/>
          <p14:tracePt t="53248" x="6261100" y="2455863"/>
          <p14:tracePt t="53256" x="6332538" y="2470150"/>
          <p14:tracePt t="53263" x="6461125" y="2498725"/>
          <p14:tracePt t="53271" x="6573838" y="2513013"/>
          <p14:tracePt t="53279" x="6645275" y="2513013"/>
          <p14:tracePt t="53288" x="6757988" y="2527300"/>
          <p14:tracePt t="53296" x="6858000" y="2541588"/>
          <p14:tracePt t="53305" x="6943725" y="2541588"/>
          <p14:tracePt t="53311" x="7042150" y="2570163"/>
          <p14:tracePt t="53322" x="7127875" y="2584450"/>
          <p14:tracePt t="53328" x="7227888" y="2598738"/>
          <p14:tracePt t="53336" x="7326313" y="2598738"/>
          <p14:tracePt t="53344" x="7510463" y="2598738"/>
          <p14:tracePt t="53351" x="7724775" y="2598738"/>
          <p14:tracePt t="53359" x="7937500" y="2641600"/>
          <p14:tracePt t="53368" x="8093075" y="2655888"/>
          <p14:tracePt t="53376" x="8207375" y="2668588"/>
          <p14:tracePt t="53384" x="8262938" y="2682875"/>
          <p14:tracePt t="53391" x="8348663" y="2697163"/>
          <p14:tracePt t="53399" x="8377238" y="2711450"/>
          <p14:tracePt t="53407" x="8420100" y="2711450"/>
          <p14:tracePt t="53416" x="8448675" y="2711450"/>
          <p14:tracePt t="53591" x="8477250" y="2711450"/>
          <p14:tracePt t="53600" x="8491538" y="2725738"/>
          <p14:tracePt t="53608" x="8518525" y="2725738"/>
          <p14:tracePt t="53616" x="8532813" y="2725738"/>
          <p14:tracePt t="53624" x="8575675" y="2725738"/>
          <p14:tracePt t="53631" x="8618538" y="2725738"/>
          <p14:tracePt t="53648" x="8632825" y="2725738"/>
          <p14:tracePt t="54376" x="8661400" y="2725738"/>
          <p14:tracePt t="54400" x="8675688" y="2725738"/>
          <p14:tracePt t="54439" x="8704263" y="2725738"/>
          <p14:tracePt t="54455" x="8718550" y="2725738"/>
          <p14:tracePt t="54464" x="8774113" y="2725738"/>
          <p14:tracePt t="54472" x="8831263" y="2725738"/>
          <p14:tracePt t="54479" x="8888413" y="2725738"/>
          <p14:tracePt t="54489" x="8974138" y="2711450"/>
          <p14:tracePt t="54496" x="9029700" y="2697163"/>
          <p14:tracePt t="54504" x="9129713" y="2682875"/>
          <p14:tracePt t="56784" x="8761413" y="6843713"/>
          <p14:tracePt t="57256" x="1192213" y="6659563"/>
          <p14:tracePt t="57263" x="1108075" y="6530975"/>
          <p14:tracePt t="57272" x="1050925" y="6418263"/>
          <p14:tracePt t="57279" x="1022350" y="6303963"/>
          <p14:tracePt t="57287" x="993775" y="6205538"/>
          <p14:tracePt t="57296" x="965200" y="6105525"/>
          <p14:tracePt t="57303" x="950913" y="6019800"/>
          <p14:tracePt t="57312" x="893763" y="5964238"/>
          <p14:tracePt t="57319" x="881063" y="5907088"/>
          <p14:tracePt t="57329" x="852488" y="5878513"/>
          <p14:tracePt t="57335" x="838200" y="5864225"/>
          <p14:tracePt t="57345" x="809625" y="5835650"/>
          <p14:tracePt t="57351" x="766763" y="5821363"/>
          <p14:tracePt t="57359" x="752475" y="5821363"/>
          <p14:tracePt t="57367" x="695325" y="5821363"/>
          <p14:tracePt t="57375" x="638175" y="5792788"/>
          <p14:tracePt t="57383" x="582613" y="5778500"/>
          <p14:tracePt t="57392" x="525463" y="5764213"/>
          <p14:tracePt t="57399" x="439738" y="5749925"/>
          <p14:tracePt t="57410" x="312738" y="5721350"/>
          <p14:tracePt t="57415" x="198438" y="5721350"/>
          <p14:tracePt t="57426" x="127000" y="5721350"/>
          <p14:tracePt t="57431" x="0" y="5721350"/>
          <p14:tracePt t="57888" x="141288" y="3905250"/>
          <p14:tracePt t="57896" x="198438" y="3819525"/>
          <p14:tracePt t="57903" x="212725" y="3790950"/>
          <p14:tracePt t="57912" x="241300" y="3762375"/>
          <p14:tracePt t="57919" x="241300" y="3733800"/>
          <p14:tracePt t="57929" x="241300" y="3719513"/>
          <p14:tracePt t="57984" x="241300" y="3690938"/>
          <p14:tracePt t="57992" x="255588" y="3678238"/>
          <p14:tracePt t="58000" x="269875" y="3663950"/>
          <p14:tracePt t="58011" x="284163" y="3621088"/>
          <p14:tracePt t="58016" x="312738" y="3563938"/>
          <p14:tracePt t="58024" x="355600" y="3506788"/>
          <p14:tracePt t="58032" x="382588" y="3422650"/>
          <p14:tracePt t="58040" x="454025" y="3294063"/>
          <p14:tracePt t="58048" x="511175" y="3194050"/>
          <p14:tracePt t="58056" x="525463" y="3109913"/>
          <p14:tracePt t="58064" x="568325" y="3052763"/>
          <p14:tracePt t="58071" x="596900" y="2967038"/>
          <p14:tracePt t="58079" x="596900" y="2911475"/>
          <p14:tracePt t="58087" x="625475" y="2840038"/>
          <p14:tracePt t="58095" x="625475" y="2797175"/>
          <p14:tracePt t="58103" x="625475" y="2768600"/>
          <p14:tracePt t="58111" x="638175" y="2740025"/>
          <p14:tracePt t="58119" x="638175" y="2725738"/>
          <p14:tracePt t="58127" x="638175" y="2711450"/>
          <p14:tracePt t="58143" x="638175" y="2697163"/>
          <p14:tracePt t="58151" x="638175" y="2682875"/>
          <p14:tracePt t="58167" x="638175" y="2668588"/>
          <p14:tracePt t="58176" x="638175" y="2627313"/>
          <p14:tracePt t="58192" x="638175" y="2598738"/>
          <p14:tracePt t="58199" x="638175" y="2584450"/>
          <p14:tracePt t="58209" x="638175" y="2555875"/>
          <p14:tracePt t="58224" x="638175" y="2541588"/>
          <p14:tracePt t="58247" x="638175" y="2527300"/>
          <p14:tracePt t="58344" x="652463" y="2513013"/>
          <p14:tracePt t="58352" x="652463" y="2498725"/>
          <p14:tracePt t="58359" x="666750" y="2498725"/>
          <p14:tracePt t="58367" x="681038" y="2498725"/>
          <p14:tracePt t="58400" x="709613" y="2498725"/>
          <p14:tracePt t="58424" x="709613" y="2484438"/>
          <p14:tracePt t="58448" x="723900" y="2484438"/>
          <p14:tracePt t="58456" x="752475" y="2484438"/>
          <p14:tracePt t="58464" x="781050" y="2484438"/>
          <p14:tracePt t="58472" x="838200" y="2470150"/>
          <p14:tracePt t="58480" x="881063" y="2470150"/>
          <p14:tracePt t="58488" x="922338" y="2455863"/>
          <p14:tracePt t="58497" x="965200" y="2455863"/>
          <p14:tracePt t="58503" x="993775" y="2441575"/>
          <p14:tracePt t="58514" x="1022350" y="2441575"/>
          <p14:tracePt t="58519" x="1050925" y="2427288"/>
          <p14:tracePt t="58527" x="1065213" y="2427288"/>
          <p14:tracePt t="58536" x="1079500" y="2427288"/>
          <p14:tracePt t="58543" x="1093788" y="2427288"/>
          <p14:tracePt t="58560" x="1108075" y="2413000"/>
          <p14:tracePt t="58568" x="1122363" y="2413000"/>
          <p14:tracePt t="58584" x="1149350" y="2413000"/>
          <p14:tracePt t="58594" x="1163638" y="2413000"/>
          <p14:tracePt t="58600" x="1177925" y="2413000"/>
          <p14:tracePt t="58608" x="1220788" y="2400300"/>
          <p14:tracePt t="58616" x="1235075" y="2400300"/>
          <p14:tracePt t="58624" x="1263650" y="2400300"/>
          <p14:tracePt t="58632" x="1306513" y="2400300"/>
          <p14:tracePt t="58640" x="1349375" y="2400300"/>
          <p14:tracePt t="58647" x="1377950" y="2386013"/>
          <p14:tracePt t="58656" x="1404938" y="2386013"/>
          <p14:tracePt t="58663" x="1433513" y="2386013"/>
          <p14:tracePt t="58671" x="1462088" y="2386013"/>
          <p14:tracePt t="58680" x="1476375" y="2386013"/>
          <p14:tracePt t="58687" x="1490663" y="2386013"/>
          <p14:tracePt t="58696" x="1519238" y="2371725"/>
          <p14:tracePt t="58720" x="1547813" y="2371725"/>
          <p14:tracePt t="58744" x="1562100" y="2371725"/>
          <p14:tracePt t="58768" x="1590675" y="2371725"/>
          <p14:tracePt t="58784" x="1604963" y="2371725"/>
          <p14:tracePt t="58800" x="1619250" y="2371725"/>
          <p14:tracePt t="58816" x="1633538" y="2400300"/>
          <p14:tracePt t="58840" x="1660525" y="2400300"/>
          <p14:tracePt t="58864" x="1660525" y="2413000"/>
          <p14:tracePt t="58872" x="1674813" y="2413000"/>
          <p14:tracePt t="58896" x="1689100" y="2427288"/>
          <p14:tracePt t="58912" x="1703388" y="2441575"/>
          <p14:tracePt t="58928" x="1703388" y="2455863"/>
          <p14:tracePt t="58992" x="1717675" y="2484438"/>
          <p14:tracePt t="59024" x="1731963" y="2498725"/>
          <p14:tracePt t="59048" x="1731963" y="2513013"/>
          <p14:tracePt t="59080" x="1731963" y="2527300"/>
          <p14:tracePt t="59120" x="1731963" y="2541588"/>
          <p14:tracePt t="59136" x="1731963" y="2555875"/>
          <p14:tracePt t="59168" x="1731963" y="2570163"/>
          <p14:tracePt t="59200" x="1731963" y="2584450"/>
          <p14:tracePt t="59216" x="1731963" y="2598738"/>
          <p14:tracePt t="59232" x="1731963" y="2613025"/>
          <p14:tracePt t="59240" x="1731963" y="2627313"/>
          <p14:tracePt t="59248" x="1731963" y="2641600"/>
          <p14:tracePt t="59264" x="1731963" y="2655888"/>
          <p14:tracePt t="59271" x="1731963" y="2668588"/>
          <p14:tracePt t="59303" x="1731963" y="2682875"/>
          <p14:tracePt t="59311" x="1717675" y="2682875"/>
          <p14:tracePt t="59351" x="1717675" y="2697163"/>
          <p14:tracePt t="59399" x="1703388" y="2697163"/>
          <p14:tracePt t="59415" x="1689100" y="2711450"/>
          <p14:tracePt t="59471" x="1674813" y="2711450"/>
          <p14:tracePt t="59479" x="1674813" y="2725738"/>
          <p14:tracePt t="59487" x="1660525" y="2725738"/>
          <p14:tracePt t="59503" x="1647825" y="2725738"/>
          <p14:tracePt t="59511" x="1633538" y="2740025"/>
          <p14:tracePt t="59519" x="1619250" y="2740025"/>
          <p14:tracePt t="59535" x="1604963" y="2740025"/>
          <p14:tracePt t="59550" x="1590675" y="2740025"/>
          <p14:tracePt t="59583" x="1576388" y="2740025"/>
          <p14:tracePt t="59623" x="1562100" y="2754313"/>
          <p14:tracePt t="59663" x="1533525" y="2754313"/>
          <p14:tracePt t="59679" x="1519238" y="2768600"/>
          <p14:tracePt t="60200" x="1504950" y="2768600"/>
          <p14:tracePt t="60216" x="1504950" y="2782888"/>
          <p14:tracePt t="60224" x="1490663" y="2782888"/>
          <p14:tracePt t="60248" x="1476375" y="2782888"/>
          <p14:tracePt t="60256" x="1433513" y="2797175"/>
          <p14:tracePt t="60272" x="1419225" y="2797175"/>
          <p14:tracePt t="60280" x="1404938" y="2797175"/>
          <p14:tracePt t="60286" x="1392238" y="2797175"/>
          <p14:tracePt t="60303" x="1377950" y="2797175"/>
          <p14:tracePt t="60335" x="1363663" y="2797175"/>
          <p14:tracePt t="60351" x="1349375" y="2797175"/>
          <p14:tracePt t="60367" x="1335088" y="2797175"/>
          <p14:tracePt t="60375" x="1306513" y="2797175"/>
          <p14:tracePt t="60383" x="1263650" y="2797175"/>
          <p14:tracePt t="60391" x="1249363" y="2797175"/>
          <p14:tracePt t="60399" x="1220788" y="2797175"/>
          <p14:tracePt t="60407" x="1192213" y="2797175"/>
          <p14:tracePt t="60415" x="1163638" y="2797175"/>
          <p14:tracePt t="60423" x="1149350" y="2797175"/>
          <p14:tracePt t="60431" x="1108075" y="2797175"/>
          <p14:tracePt t="60447" x="1093788" y="2797175"/>
          <p14:tracePt t="60455" x="1079500" y="2797175"/>
          <p14:tracePt t="60463" x="1065213" y="2797175"/>
          <p14:tracePt t="60471" x="1036638" y="2797175"/>
          <p14:tracePt t="60479" x="993775" y="2797175"/>
          <p14:tracePt t="60487" x="936625" y="2797175"/>
          <p14:tracePt t="60495" x="881063" y="2797175"/>
          <p14:tracePt t="60504" x="781050" y="2825750"/>
          <p14:tracePt t="60510" x="709613" y="2825750"/>
          <p14:tracePt t="60519" x="638175" y="2825750"/>
          <p14:tracePt t="60528" x="568325" y="2825750"/>
          <p14:tracePt t="60535" x="511175" y="2825750"/>
          <p14:tracePt t="60545" x="482600" y="2825750"/>
          <p14:tracePt t="60551" x="454025" y="2840038"/>
          <p14:tracePt t="60558" x="439738" y="2840038"/>
          <p14:tracePt t="60567" x="425450" y="2840038"/>
          <p14:tracePt t="60583" x="411163" y="2840038"/>
          <p14:tracePt t="60591" x="382588" y="2840038"/>
          <p14:tracePt t="60599" x="341313" y="2854325"/>
          <p14:tracePt t="60607" x="298450" y="2854325"/>
          <p14:tracePt t="60615" x="212725" y="2882900"/>
          <p14:tracePt t="60623" x="141288" y="2882900"/>
          <p14:tracePt t="60631" x="57150" y="2897188"/>
          <p14:tracePt t="60638" x="0" y="2911475"/>
          <p14:tracePt t="99752" x="9029700" y="3109913"/>
          <p14:tracePt t="99759" x="8959850" y="3138488"/>
          <p14:tracePt t="99767" x="8859838" y="3152775"/>
          <p14:tracePt t="99776" x="8761413" y="3152775"/>
          <p14:tracePt t="99785" x="8632825" y="3152775"/>
          <p14:tracePt t="99792" x="8477250" y="3152775"/>
          <p14:tracePt t="99802" x="8348663" y="3152775"/>
          <p14:tracePt t="99808" x="8207375" y="3152775"/>
          <p14:tracePt t="99816" x="8064500" y="3152775"/>
          <p14:tracePt t="99824" x="7923213" y="3152775"/>
          <p14:tracePt t="99831" x="7808913" y="3152775"/>
          <p14:tracePt t="99840" x="7696200" y="3152775"/>
          <p14:tracePt t="99848" x="7581900" y="3152775"/>
          <p14:tracePt t="99856" x="7496175" y="3152775"/>
          <p14:tracePt t="99863" x="7354888" y="3152775"/>
          <p14:tracePt t="99872" x="7227888" y="3152775"/>
          <p14:tracePt t="99880" x="7127875" y="3152775"/>
          <p14:tracePt t="99888" x="6999288" y="3152775"/>
          <p14:tracePt t="99896" x="6843713" y="3152775"/>
          <p14:tracePt t="99904" x="6716713" y="3152775"/>
          <p14:tracePt t="99912" x="6616700" y="3152775"/>
          <p14:tracePt t="99920" x="6516688" y="3152775"/>
          <p14:tracePt t="99928" x="6461125" y="3152775"/>
          <p14:tracePt t="99936" x="6432550" y="3138488"/>
          <p14:tracePt t="99943" x="6403975" y="3124200"/>
          <p14:tracePt t="99951" x="6375400" y="3124200"/>
          <p14:tracePt t="99960" x="6361113" y="3124200"/>
          <p14:tracePt t="100136" x="6332538" y="3109913"/>
          <p14:tracePt t="100144" x="6318250" y="3095625"/>
          <p14:tracePt t="100152" x="6303963" y="3081338"/>
          <p14:tracePt t="100160" x="6232525" y="3052763"/>
          <p14:tracePt t="100166" x="6205538" y="3024188"/>
          <p14:tracePt t="100175" x="6162675" y="2981325"/>
          <p14:tracePt t="100183" x="6119813" y="2967038"/>
          <p14:tracePt t="100191" x="6105525" y="2938463"/>
          <p14:tracePt t="100200" x="6076950" y="2911475"/>
          <p14:tracePt t="100207" x="6076950" y="2882900"/>
          <p14:tracePt t="100215" x="6076950" y="2868613"/>
          <p14:tracePt t="100223" x="6062663" y="2840038"/>
          <p14:tracePt t="100392" x="6062663" y="2825750"/>
          <p14:tracePt t="100560" x="6076950" y="2825750"/>
          <p14:tracePt t="100569" x="6105525" y="2825750"/>
          <p14:tracePt t="100592" x="6119813" y="2825750"/>
          <p14:tracePt t="100735" x="6148388" y="2825750"/>
          <p14:tracePt t="100800" x="6162675" y="2825750"/>
          <p14:tracePt t="100824" x="6176963" y="2825750"/>
          <p14:tracePt t="100832" x="6191250" y="2825750"/>
          <p14:tracePt t="100840" x="6205538" y="2825750"/>
          <p14:tracePt t="100856" x="6232525" y="2825750"/>
          <p14:tracePt t="100872" x="6246813" y="2825750"/>
          <p14:tracePt t="100880" x="6275388" y="2825750"/>
          <p14:tracePt t="100889" x="6289675" y="2825750"/>
          <p14:tracePt t="100912" x="6318250" y="2825750"/>
          <p14:tracePt t="101016" x="6332538" y="2811463"/>
          <p14:tracePt t="101032" x="6361113" y="2811463"/>
          <p14:tracePt t="101040" x="6375400" y="2811463"/>
          <p14:tracePt t="101047" x="6403975" y="2811463"/>
          <p14:tracePt t="101056" x="6432550" y="2811463"/>
          <p14:tracePt t="101063" x="6475413" y="2811463"/>
          <p14:tracePt t="101071" x="6516688" y="2811463"/>
          <p14:tracePt t="101079" x="6559550" y="2811463"/>
          <p14:tracePt t="101087" x="6602413" y="2811463"/>
          <p14:tracePt t="101095" x="6645275" y="2811463"/>
          <p14:tracePt t="101103" x="6688138" y="2811463"/>
          <p14:tracePt t="101111" x="6702425" y="2811463"/>
          <p14:tracePt t="101119" x="6716713" y="2811463"/>
          <p14:tracePt t="101127" x="6731000" y="2811463"/>
          <p14:tracePt t="101134" x="6757988" y="2811463"/>
          <p14:tracePt t="101151" x="6772275" y="2811463"/>
          <p14:tracePt t="101191" x="6786563" y="2811463"/>
          <p14:tracePt t="101199" x="6800850" y="2811463"/>
          <p14:tracePt t="101215" x="6815138" y="2811463"/>
          <p14:tracePt t="101223" x="6829425" y="2811463"/>
          <p14:tracePt t="101231" x="6858000" y="2811463"/>
          <p14:tracePt t="101239" x="6872288" y="2811463"/>
          <p14:tracePt t="101247" x="6900863" y="2811463"/>
          <p14:tracePt t="101255" x="6929438" y="2811463"/>
          <p14:tracePt t="101263" x="6958013" y="2811463"/>
          <p14:tracePt t="101271" x="6985000" y="2811463"/>
          <p14:tracePt t="101279" x="6999288" y="2811463"/>
          <p14:tracePt t="101287" x="7013575" y="2811463"/>
          <p14:tracePt t="101303" x="7042150" y="2811463"/>
          <p14:tracePt t="101327" x="7056438" y="2811463"/>
          <p14:tracePt t="101343" x="7085013" y="2811463"/>
          <p14:tracePt t="101359" x="7113588" y="2811463"/>
          <p14:tracePt t="101369" x="7127875" y="2811463"/>
          <p14:tracePt t="101375" x="7142163" y="2811463"/>
          <p14:tracePt t="101383" x="7156450" y="2811463"/>
          <p14:tracePt t="101391" x="7170738" y="2811463"/>
          <p14:tracePt t="101407" x="7185025" y="2811463"/>
          <p14:tracePt t="101415" x="7199313" y="2811463"/>
          <p14:tracePt t="101423" x="7199313" y="2797175"/>
          <p14:tracePt t="101439" x="7213600" y="2797175"/>
          <p14:tracePt t="103112" x="7199313" y="2797175"/>
          <p14:tracePt t="103128" x="7185025" y="2797175"/>
          <p14:tracePt t="103184" x="7170738" y="2797175"/>
          <p14:tracePt t="103200" x="7156450" y="2797175"/>
          <p14:tracePt t="103208" x="7142163" y="2797175"/>
          <p14:tracePt t="103248" x="7127875" y="2797175"/>
          <p14:tracePt t="103255" x="7113588" y="2797175"/>
          <p14:tracePt t="103264" x="7113588" y="2811463"/>
          <p14:tracePt t="103280" x="7099300" y="2811463"/>
          <p14:tracePt t="103288" x="7085013" y="2825750"/>
          <p14:tracePt t="103296" x="7070725" y="2825750"/>
          <p14:tracePt t="103312" x="7056438" y="2825750"/>
          <p14:tracePt t="103322" x="7042150" y="2825750"/>
          <p14:tracePt t="103328" x="7013575" y="2825750"/>
          <p14:tracePt t="103336" x="6999288" y="2825750"/>
          <p14:tracePt t="103344" x="6972300" y="2825750"/>
          <p14:tracePt t="103352" x="6958013" y="2825750"/>
          <p14:tracePt t="103360" x="6929438" y="2825750"/>
          <p14:tracePt t="103368" x="6915150" y="2825750"/>
          <p14:tracePt t="103375" x="6900863" y="2825750"/>
          <p14:tracePt t="103383" x="6886575" y="2825750"/>
          <p14:tracePt t="103416" x="6872288" y="2825750"/>
          <p14:tracePt t="103441" x="6843713" y="2825750"/>
          <p14:tracePt t="103448" x="6815138" y="2825750"/>
          <p14:tracePt t="103456" x="6786563" y="2825750"/>
          <p14:tracePt t="103463" x="6772275" y="2825750"/>
          <p14:tracePt t="103472" x="6743700" y="2825750"/>
          <p14:tracePt t="103479" x="6731000" y="2825750"/>
          <p14:tracePt t="103488" x="6702425" y="2825750"/>
          <p14:tracePt t="103495" x="6688138" y="2825750"/>
          <p14:tracePt t="103506" x="6673850" y="2825750"/>
          <p14:tracePt t="103522" x="6659563" y="2825750"/>
          <p14:tracePt t="103544" x="6645275" y="2825750"/>
          <p14:tracePt t="103552" x="6616700" y="2825750"/>
          <p14:tracePt t="103560" x="6588125" y="2825750"/>
          <p14:tracePt t="103568" x="6559550" y="2825750"/>
          <p14:tracePt t="103576" x="6545263" y="2825750"/>
          <p14:tracePt t="103584" x="6516688" y="2825750"/>
          <p14:tracePt t="103592" x="6502400" y="2825750"/>
          <p14:tracePt t="103608" x="6475413" y="2825750"/>
          <p14:tracePt t="103624" x="6461125" y="2825750"/>
          <p14:tracePt t="103656" x="6432550" y="2825750"/>
          <p14:tracePt t="111145" x="6418263" y="2840038"/>
          <p14:tracePt t="111160" x="6418263" y="2854325"/>
          <p14:tracePt t="113128" x="6446838" y="2854325"/>
          <p14:tracePt t="113136" x="6461125" y="2840038"/>
          <p14:tracePt t="113209" x="6475413" y="2840038"/>
          <p14:tracePt t="113224" x="6488113" y="2840038"/>
          <p14:tracePt t="113232" x="6502400" y="2840038"/>
          <p14:tracePt t="113240" x="6516688" y="2840038"/>
          <p14:tracePt t="113600" x="6530975" y="2840038"/>
          <p14:tracePt t="113679" x="6545263" y="2840038"/>
          <p14:tracePt t="115105" x="6559550" y="2840038"/>
          <p14:tracePt t="115113" x="6573838" y="2868613"/>
          <p14:tracePt t="115128" x="6588125" y="2868613"/>
          <p14:tracePt t="115137" x="6602413" y="2882900"/>
          <p14:tracePt t="115160" x="6616700" y="2882900"/>
          <p14:tracePt t="115176" x="6630988" y="2882900"/>
          <p14:tracePt t="115192" x="6645275" y="2897188"/>
          <p14:tracePt t="115944" x="6659563" y="2897188"/>
          <p14:tracePt t="116032" x="6673850" y="2911475"/>
          <p14:tracePt t="116312" x="6688138" y="2911475"/>
          <p14:tracePt t="116353" x="6702425" y="2911475"/>
          <p14:tracePt t="116512" x="6716713" y="2911475"/>
          <p14:tracePt t="116528" x="6731000" y="2911475"/>
          <p14:tracePt t="116552" x="6743700" y="2911475"/>
          <p14:tracePt t="116648" x="6757988" y="2911475"/>
          <p14:tracePt t="116664" x="6772275" y="2911475"/>
          <p14:tracePt t="116672" x="6786563" y="2911475"/>
          <p14:tracePt t="116680" x="6800850" y="2911475"/>
          <p14:tracePt t="116688" x="6815138" y="2911475"/>
          <p14:tracePt t="116696" x="6829425" y="2911475"/>
          <p14:tracePt t="116704" x="6843713" y="2911475"/>
          <p14:tracePt t="116711" x="6858000" y="2911475"/>
          <p14:tracePt t="116719" x="6872288" y="2911475"/>
          <p14:tracePt t="116727" x="6900863" y="2911475"/>
          <p14:tracePt t="116735" x="6929438" y="2911475"/>
          <p14:tracePt t="116743" x="6943725" y="2911475"/>
          <p14:tracePt t="116751" x="6972300" y="2911475"/>
          <p14:tracePt t="116759" x="6985000" y="2911475"/>
          <p14:tracePt t="116768" x="6999288" y="2911475"/>
          <p14:tracePt t="116776" x="7013575" y="2911475"/>
          <p14:tracePt t="116786" x="7027863" y="2911475"/>
          <p14:tracePt t="116792" x="7042150" y="2911475"/>
          <p14:tracePt t="116808" x="7056438" y="2911475"/>
          <p14:tracePt t="116816" x="7070725" y="2911475"/>
          <p14:tracePt t="116833" x="7085013" y="2911475"/>
          <p14:tracePt t="116840" x="7099300" y="2911475"/>
          <p14:tracePt t="116848" x="7113588" y="2911475"/>
          <p14:tracePt t="116872" x="7127875" y="2911475"/>
          <p14:tracePt t="116880" x="7142163" y="2911475"/>
          <p14:tracePt t="116888" x="7156450" y="2911475"/>
          <p14:tracePt t="116904" x="7170738" y="2911475"/>
          <p14:tracePt t="116912" x="7199313" y="2911475"/>
          <p14:tracePt t="116920" x="7213600" y="2911475"/>
          <p14:tracePt t="116928" x="7227888" y="2911475"/>
          <p14:tracePt t="116936" x="7254875" y="2911475"/>
          <p14:tracePt t="116952" x="7283450" y="2911475"/>
          <p14:tracePt t="116960" x="7312025" y="2911475"/>
          <p14:tracePt t="116969" x="7340600" y="2911475"/>
          <p14:tracePt t="116976" x="7354888" y="2911475"/>
          <p14:tracePt t="116986" x="7383463" y="2911475"/>
          <p14:tracePt t="116992" x="7397750" y="2911475"/>
          <p14:tracePt t="117002" x="7440613" y="2911475"/>
          <p14:tracePt t="117016" x="7469188" y="2911475"/>
          <p14:tracePt t="117024" x="7483475" y="2911475"/>
          <p14:tracePt t="117032" x="7496175" y="2897188"/>
          <p14:tracePt t="117039" x="7524750" y="2897188"/>
          <p14:tracePt t="117047" x="7539038" y="2897188"/>
          <p14:tracePt t="117055" x="7567613" y="2897188"/>
          <p14:tracePt t="117063" x="7596188" y="2897188"/>
          <p14:tracePt t="117072" x="7610475" y="2868613"/>
          <p14:tracePt t="117079" x="7639050" y="2854325"/>
          <p14:tracePt t="117087" x="7681913" y="2854325"/>
          <p14:tracePt t="117095" x="7696200" y="2854325"/>
          <p14:tracePt t="117104" x="7724775" y="2854325"/>
          <p14:tracePt t="117111" x="7739063" y="2840038"/>
          <p14:tracePt t="117120" x="7808913" y="2811463"/>
          <p14:tracePt t="117127" x="7837488" y="2811463"/>
          <p14:tracePt t="117135" x="7851775" y="2811463"/>
          <p14:tracePt t="117144" x="7880350" y="2797175"/>
          <p14:tracePt t="117152" x="7908925" y="2782888"/>
          <p14:tracePt t="117160" x="7966075" y="2768600"/>
          <p14:tracePt t="117168" x="7980363" y="2768600"/>
          <p14:tracePt t="117176" x="7980363" y="2754313"/>
          <p14:tracePt t="117186" x="8007350" y="2740025"/>
          <p14:tracePt t="117203" x="8035925" y="2740025"/>
          <p14:tracePt t="117216" x="8050213" y="2725738"/>
          <p14:tracePt t="117224" x="8064500" y="2711450"/>
          <p14:tracePt t="117248" x="8078788" y="2697163"/>
          <p14:tracePt t="117257" x="8078788" y="2682875"/>
          <p14:tracePt t="117272" x="8078788" y="2668588"/>
          <p14:tracePt t="117280" x="8078788" y="2655888"/>
          <p14:tracePt t="117288" x="8078788" y="2641600"/>
          <p14:tracePt t="117304" x="8078788" y="2613025"/>
          <p14:tracePt t="117312" x="8078788" y="2584450"/>
          <p14:tracePt t="117320" x="8078788" y="2570163"/>
          <p14:tracePt t="117328" x="8064500" y="2541588"/>
          <p14:tracePt t="117336" x="8050213" y="2513013"/>
          <p14:tracePt t="117343" x="7994650" y="2484438"/>
          <p14:tracePt t="117352" x="7980363" y="2470150"/>
          <p14:tracePt t="117360" x="7923213" y="2441575"/>
          <p14:tracePt t="117368" x="7880350" y="2427288"/>
          <p14:tracePt t="117376" x="7851775" y="2413000"/>
          <p14:tracePt t="117386" x="7808913" y="2400300"/>
          <p14:tracePt t="117391" x="7739063" y="2357438"/>
          <p14:tracePt t="117400" x="7681913" y="2300288"/>
          <p14:tracePt t="117409" x="7624763" y="2271713"/>
          <p14:tracePt t="117415" x="7553325" y="2214563"/>
          <p14:tracePt t="117423" x="7539038" y="2200275"/>
          <p14:tracePt t="117431" x="7496175" y="2159000"/>
          <p14:tracePt t="117440" x="7440613" y="2130425"/>
          <p14:tracePt t="117448" x="7412038" y="2101850"/>
          <p14:tracePt t="117456" x="7397750" y="2087563"/>
          <p14:tracePt t="117464" x="7383463" y="2073275"/>
          <p14:tracePt t="117473" x="7383463" y="2058988"/>
          <p14:tracePt t="117479" x="7354888" y="2058988"/>
          <p14:tracePt t="117495" x="7326313" y="2058988"/>
          <p14:tracePt t="117503" x="7312025" y="2058988"/>
          <p14:tracePt t="117511" x="7297738" y="2058988"/>
          <p14:tracePt t="117519" x="7269163" y="2058988"/>
          <p14:tracePt t="117527" x="7240588" y="2058988"/>
          <p14:tracePt t="117535" x="7185025" y="2058988"/>
          <p14:tracePt t="117543" x="7127875" y="2058988"/>
          <p14:tracePt t="117551" x="7070725" y="2058988"/>
          <p14:tracePt t="117559" x="7013575" y="2058988"/>
          <p14:tracePt t="117567" x="6958013" y="2058988"/>
          <p14:tracePt t="117575" x="6886575" y="2073275"/>
          <p14:tracePt t="117584" x="6829425" y="2087563"/>
          <p14:tracePt t="117591" x="6786563" y="2101850"/>
          <p14:tracePt t="117599" x="6772275" y="2101850"/>
          <p14:tracePt t="117607" x="6731000" y="2116138"/>
          <p14:tracePt t="117623" x="6688138" y="2130425"/>
          <p14:tracePt t="117648" x="6673850" y="2144713"/>
          <p14:tracePt t="117657" x="6659563" y="2144713"/>
          <p14:tracePt t="117664" x="6645275" y="2144713"/>
          <p14:tracePt t="117672" x="6602413" y="2144713"/>
          <p14:tracePt t="117679" x="6573838" y="2144713"/>
          <p14:tracePt t="117688" x="6559550" y="2144713"/>
          <p14:tracePt t="117695" x="6516688" y="2171700"/>
          <p14:tracePt t="117704" x="6502400" y="2171700"/>
          <p14:tracePt t="117711" x="6461125" y="2185988"/>
          <p14:tracePt t="117720" x="6446838" y="2185988"/>
          <p14:tracePt t="117728" x="6432550" y="2185988"/>
          <p14:tracePt t="117736" x="6403975" y="2200275"/>
          <p14:tracePt t="117753" x="6375400" y="2214563"/>
          <p14:tracePt t="117760" x="6361113" y="2228850"/>
          <p14:tracePt t="117770" x="6361113" y="2243138"/>
          <p14:tracePt t="117775" x="6332538" y="2243138"/>
          <p14:tracePt t="117783" x="6318250" y="2271713"/>
          <p14:tracePt t="117791" x="6303963" y="2271713"/>
          <p14:tracePt t="117799" x="6289675" y="2286000"/>
          <p14:tracePt t="117816" x="6275388" y="2300288"/>
          <p14:tracePt t="117823" x="6275388" y="2314575"/>
          <p14:tracePt t="117831" x="6275388" y="2328863"/>
          <p14:tracePt t="117839" x="6261100" y="2357438"/>
          <p14:tracePt t="117847" x="6261100" y="2371725"/>
          <p14:tracePt t="117855" x="6261100" y="2400300"/>
          <p14:tracePt t="117871" x="6261100" y="2427288"/>
          <p14:tracePt t="117879" x="6261100" y="2455863"/>
          <p14:tracePt t="117887" x="6261100" y="2484438"/>
          <p14:tracePt t="117895" x="6261100" y="2513013"/>
          <p14:tracePt t="117903" x="6275388" y="2541588"/>
          <p14:tracePt t="117911" x="6275388" y="2555875"/>
          <p14:tracePt t="117919" x="6289675" y="2584450"/>
          <p14:tracePt t="117927" x="6303963" y="2584450"/>
          <p14:tracePt t="117934" x="6318250" y="2613025"/>
          <p14:tracePt t="117943" x="6318250" y="2627313"/>
          <p14:tracePt t="117951" x="6332538" y="2641600"/>
          <p14:tracePt t="117959" x="6346825" y="2655888"/>
          <p14:tracePt t="117968" x="6375400" y="2668588"/>
          <p14:tracePt t="117975" x="6418263" y="2697163"/>
          <p14:tracePt t="117984" x="6446838" y="2711450"/>
          <p14:tracePt t="117991" x="6488113" y="2711450"/>
          <p14:tracePt t="117999" x="6530975" y="2754313"/>
          <p14:tracePt t="118020" x="6645275" y="2768600"/>
          <p14:tracePt t="118023" x="6731000" y="2811463"/>
          <p14:tracePt t="118031" x="6757988" y="2811463"/>
          <p14:tracePt t="118039" x="6815138" y="2811463"/>
          <p14:tracePt t="118047" x="6872288" y="2825750"/>
          <p14:tracePt t="118055" x="6886575" y="2840038"/>
          <p14:tracePt t="118063" x="6900863" y="2840038"/>
          <p14:tracePt t="118071" x="6915150" y="2840038"/>
          <p14:tracePt t="118079" x="6929438" y="2840038"/>
          <p14:tracePt t="118088" x="6958013" y="2840038"/>
          <p14:tracePt t="118095" x="6972300" y="2840038"/>
          <p14:tracePt t="118103" x="6999288" y="2840038"/>
          <p14:tracePt t="118111" x="7042150" y="2825750"/>
          <p14:tracePt t="118119" x="7085013" y="2825750"/>
          <p14:tracePt t="118127" x="7113588" y="2825750"/>
          <p14:tracePt t="118135" x="7156450" y="2825750"/>
          <p14:tracePt t="118143" x="7199313" y="2825750"/>
          <p14:tracePt t="118151" x="7213600" y="2811463"/>
          <p14:tracePt t="118159" x="7227888" y="2811463"/>
          <p14:tracePt t="118169" x="7269163" y="2811463"/>
          <p14:tracePt t="118183" x="7283450" y="2811463"/>
          <p14:tracePt t="118191" x="7297738" y="2811463"/>
          <p14:tracePt t="118207" x="7312025" y="2811463"/>
          <p14:tracePt t="118215" x="7340600" y="2811463"/>
          <p14:tracePt t="118223" x="7354888" y="2811463"/>
          <p14:tracePt t="118239" x="7383463" y="2811463"/>
          <p14:tracePt t="118247" x="7412038" y="2811463"/>
          <p14:tracePt t="118255" x="7454900" y="2811463"/>
          <p14:tracePt t="118263" x="7469188" y="2811463"/>
          <p14:tracePt t="118271" x="7496175" y="2811463"/>
          <p14:tracePt t="118279" x="7510463" y="2811463"/>
          <p14:tracePt t="118287" x="7539038" y="2811463"/>
          <p14:tracePt t="118295" x="7581900" y="2811463"/>
          <p14:tracePt t="118303" x="7624763" y="2811463"/>
          <p14:tracePt t="118311" x="7653338" y="2811463"/>
          <p14:tracePt t="118319" x="7667625" y="2811463"/>
          <p14:tracePt t="118327" x="7696200" y="2811463"/>
          <p14:tracePt t="118335" x="7751763" y="2811463"/>
          <p14:tracePt t="118343" x="7766050" y="2811463"/>
          <p14:tracePt t="118352" x="7794625" y="2811463"/>
          <p14:tracePt t="118359" x="7823200" y="2811463"/>
          <p14:tracePt t="118367" x="7851775" y="2811463"/>
          <p14:tracePt t="118375" x="7866063" y="2811463"/>
          <p14:tracePt t="118383" x="7880350" y="2811463"/>
          <p14:tracePt t="118391" x="7908925" y="2797175"/>
          <p14:tracePt t="118415" x="7937500" y="2797175"/>
          <p14:tracePt t="118431" x="7951788" y="2797175"/>
          <p14:tracePt t="118439" x="7980363" y="2782888"/>
          <p14:tracePt t="118447" x="7994650" y="2768600"/>
          <p14:tracePt t="118455" x="8007350" y="2768600"/>
          <p14:tracePt t="118463" x="8035925" y="2754313"/>
          <p14:tracePt t="118479" x="8078788" y="2754313"/>
          <p14:tracePt t="118488" x="8093075" y="2725738"/>
          <p14:tracePt t="118511" x="8107363" y="2725738"/>
          <p14:tracePt t="118536" x="8121650" y="2711450"/>
          <p14:tracePt t="118543" x="8135938" y="2697163"/>
          <p14:tracePt t="118583" x="8135938" y="2682875"/>
          <p14:tracePt t="118607" x="8135938" y="2655888"/>
          <p14:tracePt t="118623" x="8135938" y="2641600"/>
          <p14:tracePt t="118631" x="8121650" y="2641600"/>
          <p14:tracePt t="118647" x="8121650" y="2627313"/>
          <p14:tracePt t="118663" x="8121650" y="2613025"/>
          <p14:tracePt t="118671" x="8107363" y="2598738"/>
          <p14:tracePt t="118679" x="8107363" y="2584450"/>
          <p14:tracePt t="118687" x="8093075" y="2584450"/>
          <p14:tracePt t="118695" x="8078788" y="2555875"/>
          <p14:tracePt t="118711" x="8078788" y="2541588"/>
          <p14:tracePt t="118728" x="8078788" y="2527300"/>
          <p14:tracePt t="118823" x="8078788" y="2513013"/>
          <p14:tracePt t="118871" x="8078788" y="2498725"/>
          <p14:tracePt t="118911" x="8078788" y="2484438"/>
          <p14:tracePt t="118952" x="8093075" y="2470150"/>
          <p14:tracePt t="118968" x="8107363" y="2470150"/>
          <p14:tracePt t="118991" x="8107363" y="2455863"/>
          <p14:tracePt t="119023" x="8121650" y="2455863"/>
          <p14:tracePt t="119039" x="8135938" y="2427288"/>
          <p14:tracePt t="119063" x="8150225" y="2427288"/>
          <p14:tracePt t="119079" x="8150225" y="2413000"/>
          <p14:tracePt t="119104" x="8164513" y="2413000"/>
          <p14:tracePt t="119111" x="8164513" y="2400300"/>
          <p14:tracePt t="119127" x="8178800" y="2386013"/>
          <p14:tracePt t="119656" x="8164513" y="2386013"/>
          <p14:tracePt t="199504" x="8178800" y="2386013"/>
          <p14:tracePt t="199512" x="8221663" y="2386013"/>
          <p14:tracePt t="199528" x="8277225" y="2386013"/>
          <p14:tracePt t="199536" x="8305800" y="2386013"/>
          <p14:tracePt t="199544" x="8320088" y="2386013"/>
          <p14:tracePt t="199551" x="8362950" y="2386013"/>
          <p14:tracePt t="199559" x="8377238" y="2386013"/>
          <p14:tracePt t="199569" x="8405813" y="2386013"/>
          <p14:tracePt t="199576" x="8420100" y="2386013"/>
          <p14:tracePt t="199585" x="8462963" y="2400300"/>
          <p14:tracePt t="199592" x="8477250" y="2400300"/>
          <p14:tracePt t="199602" x="8532813" y="2413000"/>
          <p14:tracePt t="199608" x="8575675" y="2427288"/>
          <p14:tracePt t="199618" x="8604250" y="2455863"/>
          <p14:tracePt t="199624" x="8632825" y="2484438"/>
          <p14:tracePt t="199632" x="8647113" y="2527300"/>
          <p14:tracePt t="199641" x="8689975" y="2627313"/>
          <p14:tracePt t="199647" x="8689975" y="2711450"/>
          <p14:tracePt t="199656" x="8689975" y="2825750"/>
          <p14:tracePt t="199663" x="8689975" y="2967038"/>
          <p14:tracePt t="199671" x="8689975" y="3109913"/>
          <p14:tracePt t="199679" x="8661400" y="3279775"/>
          <p14:tracePt t="199688" x="8604250" y="3449638"/>
          <p14:tracePt t="199696" x="8532813" y="3621088"/>
          <p14:tracePt t="199704" x="8477250" y="3762375"/>
          <p14:tracePt t="199712" x="8434388" y="3905250"/>
          <p14:tracePt t="199721" x="8348663" y="4003675"/>
          <p14:tracePt t="199727" x="8277225" y="4132263"/>
          <p14:tracePt t="199737" x="8221663" y="4202113"/>
          <p14:tracePt t="199744" x="8150225" y="4273550"/>
          <p14:tracePt t="199751" x="8064500" y="4344988"/>
          <p14:tracePt t="199759" x="8021638" y="4373563"/>
          <p14:tracePt t="199768" x="7966075" y="4402138"/>
          <p14:tracePt t="199776" x="7923213" y="4416425"/>
          <p14:tracePt t="199785" x="7894638" y="4416425"/>
          <p14:tracePt t="199792" x="7866063" y="4430713"/>
          <p14:tracePt t="199802" x="7808913" y="4457700"/>
          <p14:tracePt t="199808" x="7739063" y="4471988"/>
          <p14:tracePt t="199818" x="7639050" y="4529138"/>
          <p14:tracePt t="199824" x="7539038" y="4529138"/>
          <p14:tracePt t="199833" x="7426325" y="4543425"/>
          <p14:tracePt t="199840" x="7297738" y="4557713"/>
          <p14:tracePt t="199848" x="7127875" y="4572000"/>
          <p14:tracePt t="199856" x="6972300" y="4600575"/>
          <p14:tracePt t="199864" x="6786563" y="4600575"/>
          <p14:tracePt t="199872" x="6588125" y="4600575"/>
          <p14:tracePt t="199880" x="6389688" y="4600575"/>
          <p14:tracePt t="199888" x="6134100" y="4600575"/>
          <p14:tracePt t="199896" x="5821363" y="4600575"/>
          <p14:tracePt t="199903" x="5580063" y="4600575"/>
          <p14:tracePt t="199912" x="5381625" y="4600575"/>
          <p14:tracePt t="199920" x="5168900" y="4600575"/>
          <p14:tracePt t="199928" x="4997450" y="4600575"/>
          <p14:tracePt t="199936" x="4856163" y="4600575"/>
          <p14:tracePt t="199943" x="4657725" y="4600575"/>
          <p14:tracePt t="199951" x="4471988" y="4600575"/>
          <p14:tracePt t="199959" x="4302125" y="4600575"/>
          <p14:tracePt t="199969" x="4160838" y="4600575"/>
          <p14:tracePt t="199976" x="4017963" y="4600575"/>
          <p14:tracePt t="199985" x="3933825" y="4600575"/>
          <p14:tracePt t="199991" x="3790950" y="4600575"/>
          <p14:tracePt t="200002" x="3733800" y="4572000"/>
          <p14:tracePt t="200021" x="3606800" y="4529138"/>
          <p14:tracePt t="200024" x="3563938" y="4514850"/>
          <p14:tracePt t="200031" x="3535363" y="4486275"/>
          <p14:tracePt t="200039" x="3506788" y="4457700"/>
          <p14:tracePt t="200047" x="3449638" y="4430713"/>
          <p14:tracePt t="200055" x="3365500" y="4416425"/>
          <p14:tracePt t="200063" x="3279775" y="4373563"/>
          <p14:tracePt t="200071" x="3167063" y="4344988"/>
          <p14:tracePt t="200079" x="3052763" y="4273550"/>
          <p14:tracePt t="200087" x="2911475" y="4244975"/>
          <p14:tracePt t="200095" x="2811463" y="4216400"/>
          <p14:tracePt t="200103" x="2682875" y="4189413"/>
          <p14:tracePt t="200111" x="2584450" y="4175125"/>
          <p14:tracePt t="200119" x="2513013" y="4132263"/>
          <p14:tracePt t="200127" x="2427288" y="4103688"/>
          <p14:tracePt t="200135" x="2357438" y="4075113"/>
          <p14:tracePt t="200142" x="2314575" y="4032250"/>
          <p14:tracePt t="200151" x="2271713" y="4003675"/>
          <p14:tracePt t="200158" x="2243138" y="3960813"/>
          <p14:tracePt t="200166" x="2200275" y="3905250"/>
          <p14:tracePt t="200175" x="2171700" y="3848100"/>
          <p14:tracePt t="200183" x="2144713" y="3805238"/>
          <p14:tracePt t="200190" x="2116138" y="3776663"/>
          <p14:tracePt t="200200" x="2116138" y="3762375"/>
          <p14:tracePt t="200206" x="2116138" y="3733800"/>
          <p14:tracePt t="200215" x="2101850" y="3733800"/>
          <p14:tracePt t="200223" x="2101850" y="3719513"/>
          <p14:tracePt t="200231" x="2101850" y="3705225"/>
          <p14:tracePt t="200239" x="2087563" y="3678238"/>
          <p14:tracePt t="200295" x="2073275" y="3678238"/>
          <p14:tracePt t="200302" x="2073275" y="3663950"/>
          <p14:tracePt t="200310" x="2058988" y="3635375"/>
          <p14:tracePt t="200319" x="2044700" y="3621088"/>
          <p14:tracePt t="200327" x="2001838" y="3592513"/>
          <p14:tracePt t="200334" x="1987550" y="3563938"/>
          <p14:tracePt t="200342" x="1973263" y="3563938"/>
          <p14:tracePt t="200350" x="1958975" y="3535363"/>
          <p14:tracePt t="200358" x="1944688" y="3521075"/>
          <p14:tracePt t="200366" x="1930400" y="3492500"/>
          <p14:tracePt t="200374" x="1916113" y="3492500"/>
          <p14:tracePt t="200383" x="1903413" y="3478213"/>
          <p14:tracePt t="200390" x="1889125" y="3435350"/>
          <p14:tracePt t="200400" x="1874838" y="3435350"/>
          <p14:tracePt t="200406" x="1860550" y="3422650"/>
          <p14:tracePt t="200431" x="1860550" y="3408363"/>
          <p14:tracePt t="200640" x="1846263" y="3408363"/>
          <p14:tracePt t="200664" x="1846263" y="3379788"/>
          <p14:tracePt t="200672" x="1860550" y="3365500"/>
          <p14:tracePt t="200680" x="1874838" y="3351213"/>
          <p14:tracePt t="200688" x="1889125" y="3351213"/>
          <p14:tracePt t="200696" x="1903413" y="3336925"/>
          <p14:tracePt t="200704" x="1930400" y="3322638"/>
          <p14:tracePt t="200719" x="1944688" y="3308350"/>
          <p14:tracePt t="200880" x="1958975" y="3308350"/>
          <p14:tracePt t="200904" x="1973263" y="3308350"/>
          <p14:tracePt t="200920" x="1987550" y="3308350"/>
          <p14:tracePt t="200928" x="2016125" y="3294063"/>
          <p14:tracePt t="200936" x="2030413" y="3294063"/>
          <p14:tracePt t="200944" x="2073275" y="3294063"/>
          <p14:tracePt t="200952" x="2130425" y="3265488"/>
          <p14:tracePt t="200959" x="2171700" y="3265488"/>
          <p14:tracePt t="200968" x="2228850" y="3265488"/>
          <p14:tracePt t="200975" x="2257425" y="3265488"/>
          <p14:tracePt t="200983" x="2286000" y="3265488"/>
          <p14:tracePt t="200991" x="2328863" y="3265488"/>
          <p14:tracePt t="201003" x="2386013" y="3265488"/>
          <p14:tracePt t="201007" x="2427288" y="3265488"/>
          <p14:tracePt t="201015" x="2455863" y="3265488"/>
          <p14:tracePt t="201023" x="2498725" y="3265488"/>
          <p14:tracePt t="201031" x="2513013" y="3265488"/>
          <p14:tracePt t="201039" x="2541588" y="3265488"/>
          <p14:tracePt t="201047" x="2555875" y="3265488"/>
          <p14:tracePt t="201055" x="2584450" y="3265488"/>
          <p14:tracePt t="201063" x="2598738" y="3265488"/>
          <p14:tracePt t="201079" x="2627313" y="3265488"/>
          <p14:tracePt t="201087" x="2641600" y="3265488"/>
          <p14:tracePt t="201095" x="2655888" y="3265488"/>
          <p14:tracePt t="201103" x="2682875" y="3265488"/>
          <p14:tracePt t="201111" x="2725738" y="3265488"/>
          <p14:tracePt t="201119" x="2740025" y="3265488"/>
          <p14:tracePt t="201127" x="2797175" y="3265488"/>
          <p14:tracePt t="201135" x="2854325" y="3265488"/>
          <p14:tracePt t="201143" x="2924175" y="3265488"/>
          <p14:tracePt t="201151" x="3024188" y="3265488"/>
          <p14:tracePt t="201159" x="3138488" y="3265488"/>
          <p14:tracePt t="201168" x="3294063" y="3265488"/>
          <p14:tracePt t="201175" x="3435350" y="3265488"/>
          <p14:tracePt t="201185" x="3592513" y="3265488"/>
          <p14:tracePt t="201191" x="3719513" y="3265488"/>
          <p14:tracePt t="201199" x="3805238" y="3265488"/>
          <p14:tracePt t="201206" x="3848100" y="3265488"/>
          <p14:tracePt t="201215" x="3890963" y="3265488"/>
          <p14:tracePt t="201223" x="3905250" y="3265488"/>
          <p14:tracePt t="201231" x="3919538" y="3265488"/>
          <p14:tracePt t="201239" x="3933825" y="3265488"/>
          <p14:tracePt t="201320" x="3960813" y="3265488"/>
          <p14:tracePt t="201328" x="3989388" y="3265488"/>
          <p14:tracePt t="201344" x="4017963" y="3265488"/>
          <p14:tracePt t="201352" x="4032250" y="3265488"/>
          <p14:tracePt t="201368" x="4075113" y="3279775"/>
          <p14:tracePt t="201600" x="4103688" y="3279775"/>
          <p14:tracePt t="201608" x="4132263" y="3279775"/>
          <p14:tracePt t="201616" x="4160838" y="3279775"/>
          <p14:tracePt t="201624" x="4202113" y="3265488"/>
          <p14:tracePt t="201632" x="4244975" y="3265488"/>
          <p14:tracePt t="201640" x="4273550" y="3251200"/>
          <p14:tracePt t="201648" x="4316413" y="3251200"/>
          <p14:tracePt t="201656" x="4344988" y="3251200"/>
          <p14:tracePt t="201664" x="4373563" y="3251200"/>
          <p14:tracePt t="201672" x="4387850" y="3251200"/>
          <p14:tracePt t="201679" x="4416425" y="3251200"/>
          <p14:tracePt t="201696" x="4430713" y="3251200"/>
          <p14:tracePt t="201720" x="4457700" y="3251200"/>
          <p14:tracePt t="201760" x="4471988" y="3251200"/>
          <p14:tracePt t="201770" x="4500563" y="3251200"/>
          <p14:tracePt t="201784" x="4529138" y="3236913"/>
          <p14:tracePt t="201800" x="4543425" y="3236913"/>
          <p14:tracePt t="201808" x="4557713" y="3236913"/>
          <p14:tracePt t="201896" x="4572000" y="3236913"/>
          <p14:tracePt t="201904" x="4572000" y="3222625"/>
          <p14:tracePt t="201919" x="4586288" y="3222625"/>
          <p14:tracePt t="201968" x="4600575" y="3222625"/>
          <p14:tracePt t="201992" x="4629150" y="3222625"/>
          <p14:tracePt t="202002" x="4643438" y="3222625"/>
          <p14:tracePt t="202008" x="4657725" y="3222625"/>
          <p14:tracePt t="202015" x="4672013" y="3208338"/>
          <p14:tracePt t="202024" x="4686300" y="3208338"/>
          <p14:tracePt t="202040" x="4699000" y="3208338"/>
          <p14:tracePt t="202904" x="4713288" y="3208338"/>
          <p14:tracePt t="202912" x="4727575" y="3194050"/>
          <p14:tracePt t="202921" x="4784725" y="3194050"/>
          <p14:tracePt t="202928" x="4870450" y="3194050"/>
          <p14:tracePt t="202938" x="4997450" y="3194050"/>
          <p14:tracePt t="202943" x="5111750" y="3194050"/>
          <p14:tracePt t="202952" x="5224463" y="3194050"/>
          <p14:tracePt t="202960" x="5367338" y="3179763"/>
          <p14:tracePt t="202968" x="5494338" y="3179763"/>
          <p14:tracePt t="202976" x="5651500" y="3179763"/>
          <p14:tracePt t="202984" x="5792788" y="3179763"/>
          <p14:tracePt t="202992" x="5878513" y="3179763"/>
          <p14:tracePt t="203000" x="5991225" y="3179763"/>
          <p14:tracePt t="203007" x="6048375" y="3179763"/>
          <p14:tracePt t="203015" x="6076950" y="3179763"/>
          <p14:tracePt t="203024" x="6119813" y="3179763"/>
          <p14:tracePt t="203031" x="6148388" y="3179763"/>
          <p14:tracePt t="203040" x="6162675" y="3179763"/>
          <p14:tracePt t="203072" x="6191250" y="3179763"/>
          <p14:tracePt t="203087" x="6205538" y="3179763"/>
          <p14:tracePt t="203096" x="6246813" y="3179763"/>
          <p14:tracePt t="203105" x="6275388" y="3179763"/>
          <p14:tracePt t="203112" x="6318250" y="3179763"/>
          <p14:tracePt t="203122" x="6375400" y="3167063"/>
          <p14:tracePt t="203128" x="6432550" y="3167063"/>
          <p14:tracePt t="203139" x="6488113" y="3152775"/>
          <p14:tracePt t="203144" x="6530975" y="3152775"/>
          <p14:tracePt t="203156" x="6559550" y="3138488"/>
          <p14:tracePt t="203168" x="6573838" y="3138488"/>
          <p14:tracePt t="203328" x="6588125" y="3138488"/>
          <p14:tracePt t="203336" x="6588125" y="3124200"/>
          <p14:tracePt t="203344" x="6602413" y="3109913"/>
          <p14:tracePt t="203352" x="6602413" y="3081338"/>
          <p14:tracePt t="203360" x="6630988" y="3052763"/>
          <p14:tracePt t="203376" x="6659563" y="3024188"/>
          <p14:tracePt t="203384" x="6673850" y="2981325"/>
          <p14:tracePt t="203393" x="6716713" y="2952750"/>
          <p14:tracePt t="203399" x="6716713" y="2938463"/>
          <p14:tracePt t="203408" x="6731000" y="2938463"/>
          <p14:tracePt t="203416" x="6757988" y="2911475"/>
          <p14:tracePt t="203424" x="6757988" y="2897188"/>
          <p14:tracePt t="203432" x="6786563" y="2868613"/>
          <p14:tracePt t="203441" x="6800850" y="2868613"/>
          <p14:tracePt t="203447" x="6815138" y="2854325"/>
          <p14:tracePt t="203457" x="6829425" y="2840038"/>
          <p14:tracePt t="203464" x="6843713" y="2840038"/>
          <p14:tracePt t="203471" x="6858000" y="2825750"/>
          <p14:tracePt t="203479" x="6872288" y="2825750"/>
          <p14:tracePt t="203920" x="6872288" y="2854325"/>
          <p14:tracePt t="203984" x="6872288" y="2868613"/>
          <p14:tracePt t="205136" x="6872288" y="2897188"/>
          <p14:tracePt t="205144" x="6886575" y="2911475"/>
          <p14:tracePt t="205152" x="6900863" y="2911475"/>
          <p14:tracePt t="205160" x="6943725" y="2911475"/>
          <p14:tracePt t="205168" x="6972300" y="2911475"/>
          <p14:tracePt t="205176" x="7027863" y="2924175"/>
          <p14:tracePt t="205184" x="7099300" y="2938463"/>
          <p14:tracePt t="205193" x="7199313" y="2938463"/>
          <p14:tracePt t="205199" x="7283450" y="2952750"/>
          <p14:tracePt t="205208" x="7354888" y="2967038"/>
          <p14:tracePt t="205215" x="7440613" y="2967038"/>
          <p14:tracePt t="205224" x="7553325" y="2981325"/>
          <p14:tracePt t="205231" x="7596188" y="2981325"/>
          <p14:tracePt t="205241" x="7624763" y="2981325"/>
          <p14:tracePt t="205248" x="7639050" y="2981325"/>
          <p14:tracePt t="205320" x="7653338" y="2981325"/>
          <p14:tracePt t="205376" x="7667625" y="2981325"/>
          <p14:tracePt t="205455" x="7681913" y="2981325"/>
          <p14:tracePt t="205464" x="7696200" y="2981325"/>
          <p14:tracePt t="205474" x="7739063" y="2981325"/>
          <p14:tracePt t="205480" x="7751763" y="2981325"/>
          <p14:tracePt t="205488" x="7794625" y="2981325"/>
          <p14:tracePt t="205496" x="7837488" y="2981325"/>
          <p14:tracePt t="205503" x="7908925" y="2981325"/>
          <p14:tracePt t="205512" x="8007350" y="2981325"/>
          <p14:tracePt t="205519" x="8135938" y="2981325"/>
          <p14:tracePt t="205527" x="8235950" y="2981325"/>
          <p14:tracePt t="205536" x="8420100" y="2981325"/>
          <p14:tracePt t="205543" x="8604250" y="2981325"/>
          <p14:tracePt t="205551" x="8816975" y="2981325"/>
          <p14:tracePt t="205560" x="9017000" y="2981325"/>
          <p14:tracePt t="254127" x="9029700" y="5310188"/>
          <p14:tracePt t="254136" x="8874125" y="5353050"/>
          <p14:tracePt t="254144" x="8704263" y="5395913"/>
          <p14:tracePt t="254152" x="8547100" y="5438775"/>
          <p14:tracePt t="254160" x="8391525" y="5453063"/>
          <p14:tracePt t="254167" x="8262938" y="5465763"/>
          <p14:tracePt t="254175" x="8121650" y="5465763"/>
          <p14:tracePt t="254183" x="8021638" y="5465763"/>
          <p14:tracePt t="254191" x="7951788" y="5465763"/>
          <p14:tracePt t="254198" x="7923213" y="5465763"/>
          <p14:tracePt t="254215" x="7894638" y="5465763"/>
          <p14:tracePt t="254247" x="7880350" y="5465763"/>
          <p14:tracePt t="254255" x="7851775" y="5465763"/>
          <p14:tracePt t="254263" x="7780338" y="5494338"/>
          <p14:tracePt t="254270" x="7681913" y="5508625"/>
          <p14:tracePt t="254279" x="7553325" y="5508625"/>
          <p14:tracePt t="254287" x="7383463" y="5508625"/>
          <p14:tracePt t="254295" x="7185025" y="5508625"/>
          <p14:tracePt t="254305" x="6929438" y="5508625"/>
          <p14:tracePt t="254311" x="6645275" y="5508625"/>
          <p14:tracePt t="254318" x="6446838" y="5508625"/>
          <p14:tracePt t="254326" x="6232525" y="5508625"/>
          <p14:tracePt t="254335" x="6005513" y="5508625"/>
          <p14:tracePt t="254343" x="5835650" y="5508625"/>
          <p14:tracePt t="254351" x="5637213" y="5508625"/>
          <p14:tracePt t="254359" x="5465763" y="5508625"/>
          <p14:tracePt t="254367" x="5324475" y="5508625"/>
          <p14:tracePt t="254374" x="5267325" y="5508625"/>
          <p14:tracePt t="254382" x="5210175" y="5508625"/>
          <p14:tracePt t="254390" x="5183188" y="5508625"/>
          <p14:tracePt t="254398" x="5140325" y="5508625"/>
          <p14:tracePt t="254407" x="5126038" y="5508625"/>
          <p14:tracePt t="254415" x="5111750" y="5508625"/>
          <p14:tracePt t="254463" x="5097463" y="5508625"/>
          <p14:tracePt t="254470" x="5054600" y="5508625"/>
          <p14:tracePt t="254478" x="4997450" y="5508625"/>
          <p14:tracePt t="254488" x="4913313" y="5508625"/>
          <p14:tracePt t="254495" x="4856163" y="5508625"/>
          <p14:tracePt t="254504" x="4799013" y="5508625"/>
          <p14:tracePt t="254511" x="4699000" y="5508625"/>
          <p14:tracePt t="254519" x="4629150" y="5508625"/>
          <p14:tracePt t="254527" x="4529138" y="5494338"/>
          <p14:tracePt t="254535" x="4402138" y="5480050"/>
          <p14:tracePt t="254543" x="4330700" y="5480050"/>
          <p14:tracePt t="254551" x="4216400" y="5480050"/>
          <p14:tracePt t="254559" x="4117975" y="5480050"/>
          <p14:tracePt t="254567" x="4017963" y="5465763"/>
          <p14:tracePt t="254575" x="3933825" y="5465763"/>
          <p14:tracePt t="254583" x="3833813" y="5438775"/>
          <p14:tracePt t="254591" x="3762375" y="5424488"/>
          <p14:tracePt t="254599" x="3705225" y="5410200"/>
          <p14:tracePt t="254607" x="3663950" y="5410200"/>
          <p14:tracePt t="254615" x="3635375" y="5395913"/>
          <p14:tracePt t="254623" x="3606800" y="5381625"/>
          <p14:tracePt t="254712" x="3592513" y="5367338"/>
          <p14:tracePt t="254720" x="3578225" y="5353050"/>
          <p14:tracePt t="254729" x="3549650" y="5324475"/>
          <p14:tracePt t="254744" x="3521075" y="5310188"/>
          <p14:tracePt t="254752" x="3463925" y="5253038"/>
          <p14:tracePt t="254759" x="3435350" y="5224463"/>
          <p14:tracePt t="254767" x="3394075" y="5197475"/>
          <p14:tracePt t="254775" x="3351213" y="5197475"/>
          <p14:tracePt t="254783" x="3265488" y="5140325"/>
          <p14:tracePt t="254791" x="3222625" y="5126038"/>
          <p14:tracePt t="254799" x="3167063" y="5083175"/>
          <p14:tracePt t="254807" x="3095625" y="5068888"/>
          <p14:tracePt t="254815" x="3052763" y="5054600"/>
          <p14:tracePt t="254824" x="3038475" y="5054600"/>
          <p14:tracePt t="254831" x="3009900" y="5040313"/>
          <p14:tracePt t="254840" x="2995613" y="5040313"/>
          <p14:tracePt t="254847" x="2981325" y="5040313"/>
          <p14:tracePt t="254855" x="2967038" y="5040313"/>
          <p14:tracePt t="254863" x="2952750" y="5040313"/>
          <p14:tracePt t="254872" x="2938463" y="5026025"/>
          <p14:tracePt t="254889" x="2924175" y="5026025"/>
          <p14:tracePt t="254895" x="2911475" y="5026025"/>
          <p14:tracePt t="254911" x="2897188" y="5026025"/>
          <p14:tracePt t="259344" x="2882900" y="5026025"/>
          <p14:tracePt t="259352" x="2882900" y="4997450"/>
          <p14:tracePt t="259361" x="2897188" y="4968875"/>
          <p14:tracePt t="259377" x="2911475" y="4954588"/>
          <p14:tracePt t="259384" x="2911475" y="4941888"/>
          <p14:tracePt t="259392" x="2911475" y="4927600"/>
          <p14:tracePt t="259400" x="2924175" y="4927600"/>
          <p14:tracePt t="259408" x="2924175" y="4913313"/>
          <p14:tracePt t="259416" x="2938463" y="4899025"/>
          <p14:tracePt t="259496" x="2938463" y="4884738"/>
          <p14:tracePt t="259512" x="2952750" y="4884738"/>
          <p14:tracePt t="259520" x="2952750" y="4870450"/>
          <p14:tracePt t="259536" x="2967038" y="4856163"/>
          <p14:tracePt t="259552" x="2967038" y="4841875"/>
          <p14:tracePt t="259561" x="2995613" y="4813300"/>
          <p14:tracePt t="259567" x="2995613" y="4799013"/>
          <p14:tracePt t="259578" x="3009900" y="4784725"/>
          <p14:tracePt t="259583" x="3009900" y="4770438"/>
          <p14:tracePt t="259593" x="3009900" y="4727575"/>
          <p14:tracePt t="259600" x="3009900" y="4713288"/>
          <p14:tracePt t="259609" x="3009900" y="4686300"/>
          <p14:tracePt t="259616" x="3009900" y="4672013"/>
          <p14:tracePt t="259624" x="3009900" y="4629150"/>
          <p14:tracePt t="259632" x="3009900" y="4614863"/>
          <p14:tracePt t="259647" x="3009900" y="4586288"/>
          <p14:tracePt t="259664" x="3009900" y="4572000"/>
          <p14:tracePt t="259688" x="3009900" y="4557713"/>
          <p14:tracePt t="259712" x="3009900" y="4543425"/>
          <p14:tracePt t="259727" x="3009900" y="4529138"/>
          <p14:tracePt t="259736" x="2995613" y="4514850"/>
          <p14:tracePt t="259752" x="2995613" y="4500563"/>
          <p14:tracePt t="259768" x="2981325" y="4471988"/>
          <p14:tracePt t="259784" x="2981325" y="4457700"/>
          <p14:tracePt t="259791" x="2967038" y="4445000"/>
          <p14:tracePt t="259800" x="2952750" y="4430713"/>
          <p14:tracePt t="259816" x="2911475" y="4402138"/>
          <p14:tracePt t="259823" x="2882900" y="4373563"/>
          <p14:tracePt t="259832" x="2840038" y="4359275"/>
          <p14:tracePt t="259840" x="2797175" y="4316413"/>
          <p14:tracePt t="259849" x="2725738" y="4273550"/>
          <p14:tracePt t="259855" x="2641600" y="4244975"/>
          <p14:tracePt t="259865" x="2555875" y="4202113"/>
          <p14:tracePt t="259871" x="2470150" y="4189413"/>
          <p14:tracePt t="259880" x="2357438" y="4146550"/>
          <p14:tracePt t="259887" x="2300288" y="4132263"/>
          <p14:tracePt t="259896" x="2243138" y="4132263"/>
          <p14:tracePt t="259904" x="2185988" y="4132263"/>
          <p14:tracePt t="259911" x="2159000" y="4132263"/>
          <p14:tracePt t="259919" x="2130425" y="4132263"/>
          <p14:tracePt t="259960" x="2116138" y="4132263"/>
          <p14:tracePt t="259976" x="2087563" y="4132263"/>
          <p14:tracePt t="259984" x="2087563" y="4146550"/>
          <p14:tracePt t="259992" x="2058988" y="4189413"/>
          <p14:tracePt t="260001" x="2044700" y="4202113"/>
          <p14:tracePt t="260012" x="2016125" y="4244975"/>
          <p14:tracePt t="260016" x="2001838" y="4287838"/>
          <p14:tracePt t="260024" x="1973263" y="4316413"/>
          <p14:tracePt t="260033" x="1958975" y="4359275"/>
          <p14:tracePt t="260040" x="1958975" y="4387850"/>
          <p14:tracePt t="260048" x="1944688" y="4402138"/>
          <p14:tracePt t="260056" x="1944688" y="4445000"/>
          <p14:tracePt t="260064" x="1944688" y="4471988"/>
          <p14:tracePt t="260072" x="1944688" y="4500563"/>
          <p14:tracePt t="260080" x="1944688" y="4543425"/>
          <p14:tracePt t="260088" x="1944688" y="4600575"/>
          <p14:tracePt t="260096" x="1944688" y="4643438"/>
          <p14:tracePt t="260104" x="1944688" y="4713288"/>
          <p14:tracePt t="260113" x="1944688" y="4770438"/>
          <p14:tracePt t="260120" x="1944688" y="4827588"/>
          <p14:tracePt t="260129" x="1944688" y="4856163"/>
          <p14:tracePt t="260136" x="1944688" y="4899025"/>
          <p14:tracePt t="260146" x="1944688" y="4927600"/>
          <p14:tracePt t="260151" x="1944688" y="4968875"/>
          <p14:tracePt t="260162" x="1944688" y="4983163"/>
          <p14:tracePt t="260176" x="1958975" y="5011738"/>
          <p14:tracePt t="260184" x="1973263" y="5040313"/>
          <p14:tracePt t="260200" x="1987550" y="5054600"/>
          <p14:tracePt t="260207" x="2001838" y="5068888"/>
          <p14:tracePt t="260224" x="2016125" y="5068888"/>
          <p14:tracePt t="260240" x="2044700" y="5068888"/>
          <p14:tracePt t="260248" x="2087563" y="5068888"/>
          <p14:tracePt t="260255" x="2130425" y="5068888"/>
          <p14:tracePt t="260264" x="2144713" y="5068888"/>
          <p14:tracePt t="260272" x="2171700" y="5068888"/>
          <p14:tracePt t="260279" x="2185988" y="5068888"/>
          <p14:tracePt t="260287" x="2214563" y="5068888"/>
          <p14:tracePt t="260296" x="2243138" y="5068888"/>
          <p14:tracePt t="260304" x="2271713" y="5068888"/>
          <p14:tracePt t="260313" x="2286000" y="5054600"/>
          <p14:tracePt t="260320" x="2328863" y="5040313"/>
          <p14:tracePt t="260329" x="2371725" y="5026025"/>
          <p14:tracePt t="260336" x="2386013" y="5026025"/>
          <p14:tracePt t="260345" x="2427288" y="5026025"/>
          <p14:tracePt t="260352" x="2441575" y="5026025"/>
          <p14:tracePt t="260361" x="2470150" y="5026025"/>
          <p14:tracePt t="260366" x="2484438" y="5026025"/>
          <p14:tracePt t="260391" x="2498725" y="5026025"/>
          <p14:tracePt t="260400" x="2527300" y="4997450"/>
          <p14:tracePt t="260424" x="2555875" y="4983163"/>
          <p14:tracePt t="260432" x="2555875" y="4968875"/>
          <p14:tracePt t="260439" x="2584450" y="4941888"/>
          <p14:tracePt t="260448" x="2613025" y="4927600"/>
          <p14:tracePt t="260456" x="2627313" y="4913313"/>
          <p14:tracePt t="260465" x="2655888" y="4870450"/>
          <p14:tracePt t="260471" x="2682875" y="4841875"/>
          <p14:tracePt t="260480" x="2711450" y="4784725"/>
          <p14:tracePt t="260487" x="2725738" y="4741863"/>
          <p14:tracePt t="260496" x="2740025" y="4713288"/>
          <p14:tracePt t="260503" x="2754313" y="4672013"/>
          <p14:tracePt t="260512" x="2797175" y="4643438"/>
          <p14:tracePt t="260519" x="2797175" y="4629150"/>
          <p14:tracePt t="260529" x="2797175" y="4586288"/>
          <p14:tracePt t="260535" x="2825750" y="4572000"/>
          <p14:tracePt t="260546" x="2825750" y="4543425"/>
          <p14:tracePt t="260552" x="2825750" y="4529138"/>
          <p14:tracePt t="260559" x="2840038" y="4514850"/>
          <p14:tracePt t="260568" x="2840038" y="4486275"/>
          <p14:tracePt t="260576" x="2840038" y="4471988"/>
          <p14:tracePt t="260584" x="2840038" y="4430713"/>
          <p14:tracePt t="260599" x="2840038" y="4402138"/>
          <p14:tracePt t="260608" x="2825750" y="4373563"/>
          <p14:tracePt t="260624" x="2811463" y="4359275"/>
          <p14:tracePt t="260632" x="2797175" y="4344988"/>
          <p14:tracePt t="260639" x="2782888" y="4330700"/>
          <p14:tracePt t="260649" x="2768600" y="4330700"/>
          <p14:tracePt t="260656" x="2740025" y="4316413"/>
          <p14:tracePt t="260664" x="2697163" y="4316413"/>
          <p14:tracePt t="260671" x="2655888" y="4302125"/>
          <p14:tracePt t="260680" x="2584450" y="4302125"/>
          <p14:tracePt t="260688" x="2555875" y="4302125"/>
          <p14:tracePt t="260695" x="2527300" y="4287838"/>
          <p14:tracePt t="260703" x="2470150" y="4287838"/>
          <p14:tracePt t="260720" x="2455863" y="4287838"/>
          <p14:tracePt t="260730" x="2441575" y="4287838"/>
          <p14:tracePt t="260736" x="2427288" y="4287838"/>
          <p14:tracePt t="260746" x="2400300" y="4302125"/>
          <p14:tracePt t="260752" x="2400300" y="4316413"/>
          <p14:tracePt t="260760" x="2386013" y="4344988"/>
          <p14:tracePt t="260767" x="2371725" y="4387850"/>
          <p14:tracePt t="260776" x="2371725" y="4445000"/>
          <p14:tracePt t="260784" x="2371725" y="4514850"/>
          <p14:tracePt t="260791" x="2371725" y="4572000"/>
          <p14:tracePt t="260799" x="2371725" y="4629150"/>
          <p14:tracePt t="260808" x="2371725" y="4672013"/>
          <p14:tracePt t="260816" x="2371725" y="4713288"/>
          <p14:tracePt t="260824" x="2386013" y="4770438"/>
          <p14:tracePt t="260832" x="2441575" y="4827588"/>
          <p14:tracePt t="260840" x="2470150" y="4856163"/>
          <p14:tracePt t="260849" x="2513013" y="4913313"/>
          <p14:tracePt t="260855" x="2613025" y="4954588"/>
          <p14:tracePt t="260864" x="2725738" y="4997450"/>
          <p14:tracePt t="260872" x="2854325" y="5026025"/>
          <p14:tracePt t="260880" x="2981325" y="5054600"/>
          <p14:tracePt t="260887" x="3194050" y="5068888"/>
          <p14:tracePt t="260896" x="3435350" y="5111750"/>
          <p14:tracePt t="260903" x="3719513" y="5140325"/>
          <p14:tracePt t="260913" x="3960813" y="5140325"/>
          <p14:tracePt t="260920" x="4089400" y="5140325"/>
          <p14:tracePt t="260930" x="4189413" y="5140325"/>
          <p14:tracePt t="260936" x="4259263" y="5140325"/>
          <p14:tracePt t="260946" x="4273550" y="5140325"/>
          <p14:tracePt t="260952" x="4287838" y="5140325"/>
          <p14:tracePt t="260992" x="4302125" y="5140325"/>
          <p14:tracePt t="261032" x="4302125" y="5126038"/>
          <p14:tracePt t="261040" x="4302125" y="5111750"/>
          <p14:tracePt t="261048" x="4287838" y="5097463"/>
          <p14:tracePt t="261056" x="4287838" y="5068888"/>
          <p14:tracePt t="261065" x="4287838" y="5054600"/>
          <p14:tracePt t="261071" x="4244975" y="5011738"/>
          <p14:tracePt t="261080" x="4244975" y="4983163"/>
          <p14:tracePt t="261088" x="4230688" y="4968875"/>
          <p14:tracePt t="261097" x="4230688" y="4954588"/>
          <p14:tracePt t="261104" x="4216400" y="4941888"/>
          <p14:tracePt t="261113" x="4216400" y="4927600"/>
          <p14:tracePt t="261120" x="4189413" y="4913313"/>
          <p14:tracePt t="261136" x="4146550" y="4913313"/>
          <p14:tracePt t="261144" x="4117975" y="4913313"/>
          <p14:tracePt t="261152" x="4089400" y="4913313"/>
          <p14:tracePt t="261160" x="4060825" y="4913313"/>
          <p14:tracePt t="261168" x="4017963" y="4913313"/>
          <p14:tracePt t="261176" x="4003675" y="4913313"/>
          <p14:tracePt t="261184" x="3989388" y="4913313"/>
          <p14:tracePt t="261216" x="3975100" y="4913313"/>
          <p14:tracePt t="261224" x="3960813" y="4913313"/>
          <p14:tracePt t="261312" x="3960813" y="4927600"/>
          <p14:tracePt t="262000" x="3960813" y="4941888"/>
          <p14:tracePt t="262008" x="3960813" y="4954588"/>
          <p14:tracePt t="262040" x="3975100" y="4968875"/>
          <p14:tracePt t="262833" x="3989388" y="4968875"/>
          <p14:tracePt t="262847" x="4003675" y="4968875"/>
          <p14:tracePt t="262856" x="4046538" y="4968875"/>
          <p14:tracePt t="262864" x="4089400" y="4968875"/>
          <p14:tracePt t="262872" x="4175125" y="4968875"/>
          <p14:tracePt t="262882" x="4330700" y="4954588"/>
          <p14:tracePt t="262888" x="4471988" y="4927600"/>
          <p14:tracePt t="262898" x="4713288" y="4899025"/>
          <p14:tracePt t="262904" x="5011738" y="4856163"/>
          <p14:tracePt t="262912" x="5253038" y="4841875"/>
          <p14:tracePt t="262920" x="5465763" y="4841875"/>
          <p14:tracePt t="262928" x="5665788" y="4841875"/>
          <p14:tracePt t="262935" x="5821363" y="4841875"/>
          <p14:tracePt t="262944" x="5878513" y="4841875"/>
          <p14:tracePt t="262951" x="5907088" y="4841875"/>
          <p14:tracePt t="263120" x="5921375" y="4841875"/>
          <p14:tracePt t="263128" x="5949950" y="4827588"/>
          <p14:tracePt t="263136" x="6034088" y="4813300"/>
          <p14:tracePt t="263143" x="6091238" y="4813300"/>
          <p14:tracePt t="263152" x="6232525" y="4784725"/>
          <p14:tracePt t="263159" x="6346825" y="4770438"/>
          <p14:tracePt t="263168" x="6488113" y="4756150"/>
          <p14:tracePt t="263176" x="6630988" y="4741863"/>
          <p14:tracePt t="263185" x="6800850" y="4741863"/>
          <p14:tracePt t="263191" x="6929438" y="4741863"/>
          <p14:tracePt t="263201" x="7099300" y="4713288"/>
          <p14:tracePt t="263207" x="7240588" y="4713288"/>
          <p14:tracePt t="263216" x="7383463" y="4699000"/>
          <p14:tracePt t="263224" x="7440613" y="4699000"/>
          <p14:tracePt t="263231" x="7496175" y="4686300"/>
          <p14:tracePt t="263239" x="7539038" y="4672013"/>
          <p14:tracePt t="263256" x="7553325" y="4672013"/>
          <p14:tracePt t="263320" x="7567613" y="4672013"/>
          <p14:tracePt t="284103" x="7553325" y="4672013"/>
          <p14:tracePt t="284224" x="7539038" y="4672013"/>
          <p14:tracePt t="284232" x="7524750" y="4672013"/>
          <p14:tracePt t="284248" x="7496175" y="4672013"/>
          <p14:tracePt t="284352" x="7469188" y="4672013"/>
          <p14:tracePt t="284360" x="7469188" y="4686300"/>
          <p14:tracePt t="284376" x="7454900" y="4686300"/>
          <p14:tracePt t="285040" x="7440613" y="4699000"/>
          <p14:tracePt t="285048" x="7426325" y="4699000"/>
          <p14:tracePt t="285057" x="7412038" y="4699000"/>
          <p14:tracePt t="285072" x="7412038" y="4713288"/>
          <p14:tracePt t="285136" x="7383463" y="4713288"/>
          <p14:tracePt t="287304" x="7383463" y="4727575"/>
          <p14:tracePt t="287312" x="7369175" y="4741863"/>
          <p14:tracePt t="287352" x="7340600" y="4741863"/>
          <p14:tracePt t="287360" x="7340600" y="4756150"/>
          <p14:tracePt t="287560" x="7354888" y="4756150"/>
          <p14:tracePt t="287593" x="7369175" y="4756150"/>
          <p14:tracePt t="287609" x="7383463" y="4756150"/>
          <p14:tracePt t="287632" x="7412038" y="4756150"/>
          <p14:tracePt t="287664" x="7426325" y="4756150"/>
          <p14:tracePt t="287720" x="7440613" y="4741863"/>
          <p14:tracePt t="287752" x="7454900" y="4741863"/>
          <p14:tracePt t="287759" x="7469188" y="4727575"/>
          <p14:tracePt t="288096" x="7483475" y="4727575"/>
          <p14:tracePt t="288112" x="7483475" y="4713288"/>
          <p14:tracePt t="288184" x="7496175" y="4713288"/>
          <p14:tracePt t="288200" x="7510463" y="4699000"/>
          <p14:tracePt t="288696" x="7510463" y="4686300"/>
          <p14:tracePt t="288736" x="7510463" y="4672013"/>
          <p14:tracePt t="288768" x="7524750" y="4657725"/>
          <p14:tracePt t="288833" x="7539038" y="4657725"/>
          <p14:tracePt t="288904" x="7539038" y="4643438"/>
          <p14:tracePt t="288952" x="7553325" y="4643438"/>
          <p14:tracePt t="288984" x="7567613" y="4643438"/>
          <p14:tracePt t="289008" x="7581900" y="4643438"/>
          <p14:tracePt t="289031" x="7581900" y="4629150"/>
          <p14:tracePt t="289040" x="7596188" y="4614863"/>
          <p14:tracePt t="289112" x="7624763" y="4600575"/>
          <p14:tracePt t="289193" x="7639050" y="4572000"/>
          <p14:tracePt t="289240" x="7653338" y="4572000"/>
          <p14:tracePt t="289248" x="7667625" y="4572000"/>
          <p14:tracePt t="289336" x="7681913" y="4557713"/>
          <p14:tracePt t="289392" x="7696200" y="4557713"/>
          <p14:tracePt t="290112" x="7710488" y="4543425"/>
          <p14:tracePt t="290168" x="7724775" y="4514850"/>
          <p14:tracePt t="290200" x="7739063" y="4514850"/>
          <p14:tracePt t="290207" x="7751763" y="4514850"/>
          <p14:tracePt t="290240" x="7780338" y="4514850"/>
          <p14:tracePt t="296207" x="7794625" y="4514850"/>
          <p14:tracePt t="296215" x="7794625" y="4500563"/>
          <p14:tracePt t="296239" x="7808913" y="4500563"/>
          <p14:tracePt t="297064" x="7794625" y="4500563"/>
          <p14:tracePt t="297072" x="7780338" y="4514850"/>
          <p14:tracePt t="297082" x="7751763" y="4543425"/>
          <p14:tracePt t="297088" x="7739063" y="4572000"/>
          <p14:tracePt t="297096" x="7696200" y="4614863"/>
          <p14:tracePt t="297104" x="7696200" y="4643438"/>
          <p14:tracePt t="297112" x="7681913" y="4699000"/>
          <p14:tracePt t="297119" x="7667625" y="4741863"/>
          <p14:tracePt t="297136" x="7667625" y="4813300"/>
          <p14:tracePt t="297143" x="7667625" y="4841875"/>
          <p14:tracePt t="297152" x="7667625" y="4856163"/>
          <p14:tracePt t="297159" x="7667625" y="4870450"/>
          <p14:tracePt t="297168" x="7667625" y="4899025"/>
          <p14:tracePt t="297176" x="7667625" y="4913313"/>
          <p14:tracePt t="297184" x="7667625" y="4941888"/>
          <p14:tracePt t="297191" x="7681913" y="4954588"/>
          <p14:tracePt t="297208" x="7681913" y="4983163"/>
          <p14:tracePt t="297216" x="7681913" y="5011738"/>
          <p14:tracePt t="297223" x="7681913" y="5040313"/>
          <p14:tracePt t="297231" x="7681913" y="5054600"/>
          <p14:tracePt t="297239" x="7681913" y="5097463"/>
          <p14:tracePt t="297248" x="7681913" y="5140325"/>
          <p14:tracePt t="297255" x="7681913" y="5183188"/>
          <p14:tracePt t="297265" x="7681913" y="5210175"/>
          <p14:tracePt t="297271" x="7681913" y="5238750"/>
          <p14:tracePt t="297279" x="7681913" y="5253038"/>
          <p14:tracePt t="297287" x="7681913" y="5295900"/>
          <p14:tracePt t="297295" x="7681913" y="5310188"/>
          <p14:tracePt t="297303" x="7696200" y="5324475"/>
          <p14:tracePt t="297319" x="7696200" y="5338763"/>
          <p14:tracePt t="297327" x="7696200" y="5353050"/>
          <p14:tracePt t="297351" x="7696200" y="5367338"/>
          <p14:tracePt t="297359" x="7696200" y="5381625"/>
          <p14:tracePt t="297375" x="7696200" y="5424488"/>
          <p14:tracePt t="297383" x="7681913" y="5453063"/>
          <p14:tracePt t="297391" x="7681913" y="5494338"/>
          <p14:tracePt t="297399" x="7653338" y="5537200"/>
          <p14:tracePt t="297407" x="7653338" y="5580063"/>
          <p14:tracePt t="297416" x="7639050" y="5622925"/>
          <p14:tracePt t="297423" x="7624763" y="5651500"/>
          <p14:tracePt t="297430" x="7610475" y="5694363"/>
          <p14:tracePt t="297438" x="7610475" y="5721350"/>
          <p14:tracePt t="297448" x="7610475" y="5735638"/>
          <p14:tracePt t="297455" x="7581900" y="5764213"/>
          <p14:tracePt t="297465" x="7581900" y="5778500"/>
          <p14:tracePt t="297471" x="7581900" y="5792788"/>
          <p14:tracePt t="297503" x="7567613" y="5821363"/>
          <p14:tracePt t="297568" x="7539038" y="5821363"/>
          <p14:tracePt t="297584" x="7539038" y="5807075"/>
          <p14:tracePt t="297592" x="7524750" y="5778500"/>
          <p14:tracePt t="297600" x="7524750" y="5749925"/>
          <p14:tracePt t="297608" x="7524750" y="5735638"/>
          <p14:tracePt t="297616" x="7524750" y="5694363"/>
          <p14:tracePt t="297624" x="7524750" y="5680075"/>
          <p14:tracePt t="297632" x="7524750" y="5651500"/>
          <p14:tracePt t="297639" x="7539038" y="5637213"/>
          <p14:tracePt t="297650" x="7581900" y="5594350"/>
          <p14:tracePt t="297656" x="7581900" y="5580063"/>
          <p14:tracePt t="297664" x="7596188" y="5565775"/>
          <p14:tracePt t="297671" x="7596188" y="5551488"/>
          <p14:tracePt t="297679" x="7624763" y="5508625"/>
          <p14:tracePt t="297696" x="7639050" y="5494338"/>
          <p14:tracePt t="297712" x="7639050" y="5465763"/>
          <p14:tracePt t="297720" x="7653338" y="5453063"/>
          <p14:tracePt t="297752" x="7653338" y="5438775"/>
          <p14:tracePt t="297944" x="7639050" y="5438775"/>
          <p14:tracePt t="297952" x="7624763" y="5438775"/>
          <p14:tracePt t="297960" x="7610475" y="5453063"/>
          <p14:tracePt t="297968" x="7596188" y="5453063"/>
          <p14:tracePt t="297976" x="7596188" y="5465763"/>
          <p14:tracePt t="298055" x="7581900" y="5465763"/>
          <p14:tracePt t="298144" x="7567613" y="5480050"/>
          <p14:tracePt t="298160" x="7553325" y="5508625"/>
          <p14:tracePt t="298168" x="7539038" y="5508625"/>
          <p14:tracePt t="298176" x="7524750" y="5537200"/>
          <p14:tracePt t="298184" x="7524750" y="5551488"/>
          <p14:tracePt t="298192" x="7496175" y="5608638"/>
          <p14:tracePt t="298200" x="7483475" y="5637213"/>
          <p14:tracePt t="298208" x="7483475" y="5651500"/>
          <p14:tracePt t="298217" x="7483475" y="5694363"/>
          <p14:tracePt t="298224" x="7469188" y="5708650"/>
          <p14:tracePt t="298233" x="7469188" y="5749925"/>
          <p14:tracePt t="298271" x="7469188" y="5764213"/>
          <p14:tracePt t="298287" x="7454900" y="5764213"/>
          <p14:tracePt t="332017" x="7454900" y="5778500"/>
          <p14:tracePt t="332024" x="7469188" y="5792788"/>
          <p14:tracePt t="332033" x="7483475" y="5807075"/>
          <p14:tracePt t="332041" x="7483475" y="5821363"/>
          <p14:tracePt t="332048" x="7483475" y="5835650"/>
          <p14:tracePt t="332064" x="7483475" y="5849938"/>
          <p14:tracePt t="332071" x="7483475" y="5864225"/>
          <p14:tracePt t="332079" x="7483475" y="5878513"/>
          <p14:tracePt t="332103" x="7483475" y="5907088"/>
          <p14:tracePt t="332112" x="7483475" y="5921375"/>
          <p14:tracePt t="332119" x="7469188" y="5935663"/>
          <p14:tracePt t="332127" x="7440613" y="5949950"/>
          <p14:tracePt t="332135" x="7369175" y="5964238"/>
          <p14:tracePt t="332143" x="7340600" y="5976938"/>
          <p14:tracePt t="332152" x="7297738" y="5991225"/>
          <p14:tracePt t="332160" x="7269163" y="6005513"/>
          <p14:tracePt t="332167" x="7213600" y="6019800"/>
          <p14:tracePt t="332175" x="7142163" y="6048375"/>
          <p14:tracePt t="332184" x="7070725" y="6062663"/>
          <p14:tracePt t="332192" x="7013575" y="6091238"/>
          <p14:tracePt t="332201" x="6943725" y="6105525"/>
          <p14:tracePt t="332207" x="6843713" y="6119813"/>
          <p14:tracePt t="332217" x="6815138" y="6119813"/>
          <p14:tracePt t="332223" x="6743700" y="6148388"/>
          <p14:tracePt t="332234" x="6673850" y="6176963"/>
          <p14:tracePt t="332240" x="6602413" y="6191250"/>
          <p14:tracePt t="332248" x="6559550" y="6191250"/>
          <p14:tracePt t="332256" x="6502400" y="6219825"/>
          <p14:tracePt t="332264" x="6461125" y="6232525"/>
          <p14:tracePt t="332272" x="6432550" y="6232525"/>
          <p14:tracePt t="332280" x="6403975" y="6232525"/>
          <p14:tracePt t="332288" x="6361113" y="6232525"/>
          <p14:tracePt t="332295" x="6303963" y="6246813"/>
          <p14:tracePt t="332304" x="6261100" y="6246813"/>
          <p14:tracePt t="332311" x="6232525" y="6261100"/>
          <p14:tracePt t="332320" x="6191250" y="6261100"/>
          <p14:tracePt t="332328" x="6148388" y="6275388"/>
          <p14:tracePt t="332337" x="6134100" y="6275388"/>
          <p14:tracePt t="332343" x="6091238" y="6275388"/>
          <p14:tracePt t="332353" x="6062663" y="6275388"/>
          <p14:tracePt t="332359" x="6048375" y="6275388"/>
          <p14:tracePt t="332368" x="5991225" y="6289675"/>
          <p14:tracePt t="332375" x="5976938" y="6303963"/>
          <p14:tracePt t="332385" x="5935663" y="6318250"/>
          <p14:tracePt t="332392" x="5892800" y="6332538"/>
          <p14:tracePt t="332401" x="5849938" y="6346825"/>
          <p14:tracePt t="332407" x="5821363" y="6361113"/>
          <p14:tracePt t="332417" x="5735638" y="6375400"/>
          <p14:tracePt t="332423" x="5708650" y="6389688"/>
          <p14:tracePt t="332434" x="5637213" y="6403975"/>
          <p14:tracePt t="332439" x="5580063" y="6403975"/>
          <p14:tracePt t="332449" x="5480050" y="6418263"/>
          <p14:tracePt t="332458" x="5395913" y="6418263"/>
          <p14:tracePt t="332463" x="5324475" y="6446838"/>
          <p14:tracePt t="332472" x="5253038" y="6461125"/>
          <p14:tracePt t="332480" x="5197475" y="6461125"/>
          <p14:tracePt t="332487" x="5140325" y="6475413"/>
          <p14:tracePt t="332495" x="5083175" y="6475413"/>
          <p14:tracePt t="332503" x="5040313" y="6475413"/>
          <p14:tracePt t="332511" x="4997450" y="6475413"/>
          <p14:tracePt t="332519" x="4968875" y="6475413"/>
          <p14:tracePt t="332527" x="4941888" y="6475413"/>
          <p14:tracePt t="332535" x="4927600" y="6475413"/>
          <p14:tracePt t="332543" x="4899025" y="6475413"/>
          <p14:tracePt t="332551" x="4884738" y="6475413"/>
          <p14:tracePt t="332559" x="4856163" y="6475413"/>
          <p14:tracePt t="332567" x="4827588" y="6475413"/>
          <p14:tracePt t="332582" x="4784725" y="6475413"/>
          <p14:tracePt t="332591" x="4741863" y="6475413"/>
          <p14:tracePt t="332600" x="4727575" y="6502400"/>
          <p14:tracePt t="332607" x="4672013" y="6530975"/>
          <p14:tracePt t="332617" x="4614863" y="6559550"/>
          <p14:tracePt t="332623" x="4600575" y="6573838"/>
          <p14:tracePt t="333384" x="4586288" y="6573838"/>
          <p14:tracePt t="343352" x="4586288" y="6559550"/>
          <p14:tracePt t="343361" x="4600575" y="6559550"/>
          <p14:tracePt t="345232" x="4614863" y="6559550"/>
          <p14:tracePt t="345320" x="4629150" y="6559550"/>
          <p14:tracePt t="345688" x="4643438" y="6559550"/>
          <p14:tracePt t="345704" x="4657725" y="6559550"/>
          <p14:tracePt t="345713" x="4699000" y="6559550"/>
          <p14:tracePt t="345720" x="4727575" y="6573838"/>
          <p14:tracePt t="345728" x="4741863" y="6573838"/>
          <p14:tracePt t="345736" x="4756150" y="6588125"/>
          <p14:tracePt t="345743" x="4784725" y="6588125"/>
          <p14:tracePt t="345791" x="4799013" y="6602413"/>
          <p14:tracePt t="345799" x="4799013" y="6616700"/>
          <p14:tracePt t="345991" x="4827588" y="6616700"/>
          <p14:tracePt t="346024" x="4841875" y="6616700"/>
          <p14:tracePt t="365808" x="4841875" y="6630988"/>
          <p14:tracePt t="365832" x="4813300" y="6630988"/>
          <p14:tracePt t="365840" x="4784725" y="6630988"/>
          <p14:tracePt t="365864" x="4770438" y="6645275"/>
          <p14:tracePt t="366895" x="4784725" y="6659563"/>
          <p14:tracePt t="366904" x="4870450" y="6659563"/>
          <p14:tracePt t="366912" x="4997450" y="6688138"/>
          <p14:tracePt t="366921" x="5140325" y="6702425"/>
          <p14:tracePt t="366927" x="5353050" y="6731000"/>
          <p14:tracePt t="366936" x="5637213" y="6743700"/>
          <p14:tracePt t="366944" x="5878513" y="6757988"/>
          <p14:tracePt t="366953" x="6148388" y="6757988"/>
          <p14:tracePt t="366960" x="6375400" y="6757988"/>
          <p14:tracePt t="366969" x="6588125" y="6757988"/>
          <p14:tracePt t="366976" x="6829425" y="6786563"/>
          <p14:tracePt t="366986" x="7013575" y="6815138"/>
          <p14:tracePt t="366992" x="7185025" y="6829425"/>
          <p14:tracePt t="367002" x="7340600" y="6829425"/>
          <p14:tracePt t="367020" x="7624763" y="6829425"/>
          <p14:tracePt t="367024" x="7739063" y="6829425"/>
          <p14:tracePt t="367032" x="7851775" y="6829425"/>
          <p14:tracePt t="367040" x="7951788" y="6800850"/>
          <p14:tracePt t="367048" x="8064500" y="6757988"/>
          <p14:tracePt t="367056" x="8207375" y="6731000"/>
          <p14:tracePt t="367064" x="8377238" y="6659563"/>
          <p14:tracePt t="367072" x="8532813" y="6630988"/>
          <p14:tracePt t="367080" x="8788400" y="6502400"/>
          <p14:tracePt t="367088" x="9058275" y="6361113"/>
          <p14:tracePt t="367376" x="8859838" y="582613"/>
          <p14:tracePt t="367385" x="8632825" y="511175"/>
          <p14:tracePt t="367391" x="8420100" y="496888"/>
          <p14:tracePt t="367400" x="8207375" y="454025"/>
          <p14:tracePt t="367408" x="7923213" y="411163"/>
          <p14:tracePt t="367416" x="7639050" y="396875"/>
          <p14:tracePt t="367423" x="7227888" y="327025"/>
          <p14:tracePt t="367432" x="6800850" y="227013"/>
          <p14:tracePt t="367440" x="6602413" y="212725"/>
          <p14:tracePt t="367448" x="6361113" y="198438"/>
          <p14:tracePt t="367456" x="6246813" y="141288"/>
          <p14:tracePt t="367464" x="6219825" y="127000"/>
          <p14:tracePt t="367472" x="6191250" y="114300"/>
          <p14:tracePt t="367480" x="6191250" y="42863"/>
        </p14:tracePtLst>
      </p14:laserTrace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2" name="Group 4">
            <a:extLst>
              <a:ext uri="{FF2B5EF4-FFF2-40B4-BE49-F238E27FC236}">
                <a16:creationId xmlns:a16="http://schemas.microsoft.com/office/drawing/2014/main" id="{D91F8E1D-889B-4101-9785-5AD65DC4FE14}"/>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rgbClr val="777777"/>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bl>
          </a:graphicData>
        </a:graphic>
      </p:graphicFrame>
      <p:sp>
        <p:nvSpPr>
          <p:cNvPr id="29715" name="Rectangle 21">
            <a:extLst>
              <a:ext uri="{FF2B5EF4-FFF2-40B4-BE49-F238E27FC236}">
                <a16:creationId xmlns:a16="http://schemas.microsoft.com/office/drawing/2014/main" id="{EAC275E7-988D-409F-84E7-24A88364AA7A}"/>
              </a:ext>
            </a:extLst>
          </p:cNvPr>
          <p:cNvSpPr>
            <a:spLocks noChangeArrowheads="1"/>
          </p:cNvSpPr>
          <p:nvPr/>
        </p:nvSpPr>
        <p:spPr bwMode="auto">
          <a:xfrm>
            <a:off x="457200" y="90805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algn="ctr" eaLnBrk="1" hangingPunct="1">
              <a:spcBef>
                <a:spcPct val="0"/>
              </a:spcBef>
              <a:buFontTx/>
              <a:buNone/>
            </a:pPr>
            <a:r>
              <a:rPr lang="de-DE" altLang="de-DE" sz="2800" b="1">
                <a:solidFill>
                  <a:schemeClr val="tx1"/>
                </a:solidFill>
              </a:rPr>
              <a:t>Gesamtqualifikation / Berechnung </a:t>
            </a:r>
          </a:p>
        </p:txBody>
      </p:sp>
      <p:sp>
        <p:nvSpPr>
          <p:cNvPr id="29716" name="Text Box 22">
            <a:extLst>
              <a:ext uri="{FF2B5EF4-FFF2-40B4-BE49-F238E27FC236}">
                <a16:creationId xmlns:a16="http://schemas.microsoft.com/office/drawing/2014/main" id="{B97DEEA0-6202-4DBA-A931-45D6BDD3114B}"/>
              </a:ext>
            </a:extLst>
          </p:cNvPr>
          <p:cNvSpPr txBox="1">
            <a:spLocks noChangeArrowheads="1"/>
          </p:cNvSpPr>
          <p:nvPr/>
        </p:nvSpPr>
        <p:spPr bwMode="auto">
          <a:xfrm>
            <a:off x="438150" y="1511300"/>
            <a:ext cx="8280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eaLnBrk="1" hangingPunct="1">
              <a:spcBef>
                <a:spcPct val="0"/>
              </a:spcBef>
              <a:buFontTx/>
              <a:buNone/>
            </a:pPr>
            <a:endParaRPr lang="de-DE" altLang="de-DE" sz="2000">
              <a:solidFill>
                <a:schemeClr val="tx1"/>
              </a:solidFill>
            </a:endParaRPr>
          </a:p>
          <a:p>
            <a:pPr eaLnBrk="1" hangingPunct="1">
              <a:spcBef>
                <a:spcPct val="0"/>
              </a:spcBef>
              <a:buFontTx/>
              <a:buNone/>
            </a:pPr>
            <a:endParaRPr lang="de-DE" altLang="de-DE" sz="2000">
              <a:solidFill>
                <a:schemeClr val="tx1"/>
              </a:solidFill>
            </a:endParaRPr>
          </a:p>
          <a:p>
            <a:pPr eaLnBrk="1" hangingPunct="1">
              <a:spcBef>
                <a:spcPct val="0"/>
              </a:spcBef>
              <a:buFontTx/>
              <a:buNone/>
            </a:pPr>
            <a:endParaRPr lang="de-DE" altLang="de-DE" sz="2000">
              <a:solidFill>
                <a:schemeClr val="tx1"/>
              </a:solidFill>
            </a:endParaRPr>
          </a:p>
          <a:p>
            <a:pPr eaLnBrk="1" hangingPunct="1">
              <a:spcBef>
                <a:spcPct val="0"/>
              </a:spcBef>
              <a:buFontTx/>
              <a:buNone/>
            </a:pPr>
            <a:endParaRPr lang="de-DE" altLang="de-DE" sz="2000">
              <a:solidFill>
                <a:schemeClr val="tx1"/>
              </a:solidFill>
            </a:endParaRPr>
          </a:p>
          <a:p>
            <a:pPr eaLnBrk="1" hangingPunct="1">
              <a:spcBef>
                <a:spcPct val="0"/>
              </a:spcBef>
              <a:buFontTx/>
              <a:buNone/>
            </a:pPr>
            <a:endParaRPr lang="de-DE" altLang="de-DE" sz="2000">
              <a:solidFill>
                <a:schemeClr val="tx1"/>
              </a:solidFill>
            </a:endParaRPr>
          </a:p>
          <a:p>
            <a:pPr eaLnBrk="1" hangingPunct="1">
              <a:spcBef>
                <a:spcPct val="0"/>
              </a:spcBef>
              <a:buFontTx/>
              <a:buNone/>
            </a:pPr>
            <a:endParaRPr lang="de-DE" altLang="de-DE" sz="2000">
              <a:solidFill>
                <a:schemeClr val="tx1"/>
              </a:solidFill>
            </a:endParaRPr>
          </a:p>
          <a:p>
            <a:pPr eaLnBrk="1" hangingPunct="1">
              <a:spcBef>
                <a:spcPct val="0"/>
              </a:spcBef>
              <a:buFontTx/>
              <a:buNone/>
            </a:pPr>
            <a:endParaRPr lang="de-DE" altLang="de-DE" sz="2000">
              <a:solidFill>
                <a:schemeClr val="tx1"/>
              </a:solidFill>
            </a:endParaRPr>
          </a:p>
          <a:p>
            <a:pPr eaLnBrk="1" hangingPunct="1">
              <a:spcBef>
                <a:spcPct val="0"/>
              </a:spcBef>
              <a:buFontTx/>
              <a:buNone/>
            </a:pPr>
            <a:endParaRPr lang="de-DE" altLang="de-DE" sz="2000">
              <a:solidFill>
                <a:schemeClr val="tx1"/>
              </a:solidFill>
            </a:endParaRPr>
          </a:p>
          <a:p>
            <a:pPr eaLnBrk="1" hangingPunct="1">
              <a:spcBef>
                <a:spcPct val="0"/>
              </a:spcBef>
              <a:buFontTx/>
              <a:buNone/>
            </a:pPr>
            <a:endParaRPr lang="de-DE" altLang="de-DE" sz="2000">
              <a:solidFill>
                <a:schemeClr val="tx1"/>
              </a:solidFill>
            </a:endParaRPr>
          </a:p>
          <a:p>
            <a:pPr eaLnBrk="1" hangingPunct="1">
              <a:spcBef>
                <a:spcPct val="0"/>
              </a:spcBef>
              <a:buFontTx/>
              <a:buNone/>
            </a:pPr>
            <a:endParaRPr lang="de-DE" altLang="de-DE" sz="2000">
              <a:solidFill>
                <a:schemeClr val="tx1"/>
              </a:solidFill>
            </a:endParaRPr>
          </a:p>
          <a:p>
            <a:pPr eaLnBrk="1" hangingPunct="1">
              <a:spcBef>
                <a:spcPct val="0"/>
              </a:spcBef>
              <a:buFontTx/>
              <a:buNone/>
            </a:pPr>
            <a:endParaRPr lang="de-DE" altLang="de-DE" sz="2000">
              <a:solidFill>
                <a:schemeClr val="tx1"/>
              </a:solidFill>
            </a:endParaRPr>
          </a:p>
          <a:p>
            <a:pPr eaLnBrk="1" hangingPunct="1">
              <a:spcBef>
                <a:spcPct val="0"/>
              </a:spcBef>
              <a:buFontTx/>
              <a:buNone/>
            </a:pPr>
            <a:endParaRPr lang="de-DE" altLang="de-DE" sz="2000">
              <a:solidFill>
                <a:schemeClr val="tx1"/>
              </a:solidFill>
            </a:endParaRPr>
          </a:p>
          <a:p>
            <a:pPr eaLnBrk="1" hangingPunct="1">
              <a:spcBef>
                <a:spcPct val="0"/>
              </a:spcBef>
            </a:pPr>
            <a:endParaRPr lang="de-DE" altLang="de-DE" sz="2000" b="1">
              <a:solidFill>
                <a:schemeClr val="tx1"/>
              </a:solidFill>
            </a:endParaRPr>
          </a:p>
        </p:txBody>
      </p:sp>
      <p:pic>
        <p:nvPicPr>
          <p:cNvPr id="29717" name="Picture 3">
            <a:extLst>
              <a:ext uri="{FF2B5EF4-FFF2-40B4-BE49-F238E27FC236}">
                <a16:creationId xmlns:a16="http://schemas.microsoft.com/office/drawing/2014/main" id="{C3EF05D7-943A-49F6-8696-F4C7A2B93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76475"/>
            <a:ext cx="4360863" cy="306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18" name="Picture 4">
            <a:extLst>
              <a:ext uri="{FF2B5EF4-FFF2-40B4-BE49-F238E27FC236}">
                <a16:creationId xmlns:a16="http://schemas.microsoft.com/office/drawing/2014/main" id="{7CE086AF-2DCF-40D6-9315-6E143301E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144838"/>
            <a:ext cx="3960812" cy="147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advTm="86129">
    <p:fade/>
  </p:transition>
  <p:extLst>
    <p:ext uri="{3A86A75C-4F4B-4683-9AE1-C65F6400EC91}">
      <p14:laserTraceLst xmlns:p14="http://schemas.microsoft.com/office/powerpoint/2010/main">
        <p14:tracePtLst>
          <p14:tracePt t="10185" x="207963" y="6515100"/>
          <p14:tracePt t="10197" x="327025" y="6491288"/>
          <p14:tracePt t="10202" x="501650" y="6451600"/>
          <p14:tracePt t="10213" x="630238" y="6403975"/>
          <p14:tracePt t="10217" x="788988" y="6348413"/>
          <p14:tracePt t="10226" x="892175" y="6291263"/>
          <p14:tracePt t="10233" x="996950" y="6235700"/>
          <p14:tracePt t="10242" x="1060450" y="6196013"/>
          <p14:tracePt t="10249" x="1131888" y="6164263"/>
          <p14:tracePt t="10258" x="1187450" y="6124575"/>
          <p14:tracePt t="10265" x="1219200" y="6116638"/>
          <p14:tracePt t="10273" x="1235075" y="6100763"/>
          <p14:tracePt t="10281" x="1258888" y="6092825"/>
          <p14:tracePt t="10289" x="1274763" y="6084888"/>
          <p14:tracePt t="10297" x="1300163" y="6069013"/>
          <p14:tracePt t="10306" x="1316038" y="6069013"/>
          <p14:tracePt t="10313" x="1339850" y="6061075"/>
          <p14:tracePt t="10321" x="1371600" y="6045200"/>
          <p14:tracePt t="10329" x="1427163" y="6029325"/>
          <p14:tracePt t="10338" x="1458913" y="6029325"/>
          <p14:tracePt t="10345" x="1514475" y="6021388"/>
          <p14:tracePt t="10354" x="1585913" y="6013450"/>
          <p14:tracePt t="10361" x="1658938" y="5995988"/>
          <p14:tracePt t="10369" x="1722438" y="5988050"/>
          <p14:tracePt t="10378" x="1801813" y="5972175"/>
          <p14:tracePt t="10385" x="1865313" y="5932488"/>
          <p14:tracePt t="10394" x="1936750" y="5908675"/>
          <p14:tracePt t="10401" x="1992313" y="5892800"/>
          <p14:tracePt t="10411" x="2049463" y="5861050"/>
          <p14:tracePt t="10417" x="2089150" y="5845175"/>
          <p14:tracePt t="10426" x="2128838" y="5821363"/>
          <p14:tracePt t="10433" x="2200275" y="5805488"/>
          <p14:tracePt t="10442" x="2232025" y="5781675"/>
          <p14:tracePt t="10449" x="2271713" y="5773738"/>
          <p14:tracePt t="10458" x="2295525" y="5757863"/>
          <p14:tracePt t="10467" x="2311400" y="5749925"/>
          <p14:tracePt t="10473" x="2327275" y="5749925"/>
          <p14:tracePt t="10481" x="2335213" y="5741988"/>
          <p14:tracePt t="10553" x="2351088" y="5734050"/>
          <p14:tracePt t="10561" x="2366963" y="5726113"/>
          <p14:tracePt t="10570" x="2392363" y="5710238"/>
          <p14:tracePt t="10580" x="2416175" y="5702300"/>
          <p14:tracePt t="10585" x="2432050" y="5694363"/>
          <p14:tracePt t="10597" x="2471738" y="5678488"/>
          <p14:tracePt t="10601" x="2503488" y="5662613"/>
          <p14:tracePt t="10610" x="2519363" y="5662613"/>
          <p14:tracePt t="10617" x="2535238" y="5662613"/>
          <p14:tracePt t="10626" x="2551113" y="5662613"/>
          <p14:tracePt t="10633" x="2551113" y="5653088"/>
          <p14:tracePt t="10642" x="2566988" y="5653088"/>
          <p14:tracePt t="10649" x="2574925" y="5653088"/>
          <p14:tracePt t="10681" x="2582863" y="5653088"/>
          <p14:tracePt t="10705" x="2590800" y="5653088"/>
          <p14:tracePt t="10714" x="2598738" y="5653088"/>
          <p14:tracePt t="10722" x="2606675" y="5645150"/>
          <p14:tracePt t="10730" x="2622550" y="5645150"/>
          <p14:tracePt t="10738" x="2646363" y="5645150"/>
          <p14:tracePt t="10745" x="2670175" y="5637213"/>
          <p14:tracePt t="10755" x="2701925" y="5629275"/>
          <p14:tracePt t="10762" x="2733675" y="5621338"/>
          <p14:tracePt t="10769" x="2790825" y="5621338"/>
          <p14:tracePt t="10778" x="2846388" y="5613400"/>
          <p14:tracePt t="10785" x="2909888" y="5613400"/>
          <p14:tracePt t="10795" x="2957513" y="5613400"/>
          <p14:tracePt t="10801" x="3021013" y="5613400"/>
          <p14:tracePt t="10810" x="3076575" y="5613400"/>
          <p14:tracePt t="10817" x="3117850" y="5613400"/>
          <p14:tracePt t="10826" x="3189288" y="5613400"/>
          <p14:tracePt t="10833" x="3228975" y="5613400"/>
          <p14:tracePt t="10842" x="3260725" y="5613400"/>
          <p14:tracePt t="10849" x="3300413" y="5597525"/>
          <p14:tracePt t="10857" x="3332163" y="5597525"/>
          <p14:tracePt t="10865" x="3355975" y="5597525"/>
          <p14:tracePt t="10873" x="3363913" y="5597525"/>
          <p14:tracePt t="10889" x="3379788" y="5597525"/>
          <p14:tracePt t="10921" x="3387725" y="5597525"/>
          <p14:tracePt t="10945" x="3403600" y="5597525"/>
          <p14:tracePt t="10954" x="3411538" y="5597525"/>
          <p14:tracePt t="10963" x="3427413" y="5597525"/>
          <p14:tracePt t="10970" x="3435350" y="5589588"/>
          <p14:tracePt t="10978" x="3476625" y="5565775"/>
          <p14:tracePt t="10985" x="3492500" y="5565775"/>
          <p14:tracePt t="10995" x="3508375" y="5565775"/>
          <p14:tracePt t="11001" x="3532188" y="5557838"/>
          <p14:tracePt t="11010" x="3556000" y="5549900"/>
          <p14:tracePt t="11017" x="3587750" y="5534025"/>
          <p14:tracePt t="11025" x="3603625" y="5518150"/>
          <p14:tracePt t="11033" x="3635375" y="5494338"/>
          <p14:tracePt t="11042" x="3667125" y="5470525"/>
          <p14:tracePt t="11049" x="3675063" y="5462588"/>
          <p14:tracePt t="11057" x="3698875" y="5438775"/>
          <p14:tracePt t="11073" x="3706813" y="5430838"/>
          <p14:tracePt t="11081" x="3706813" y="5422900"/>
          <p14:tracePt t="11090" x="3706813" y="5414963"/>
          <p14:tracePt t="11097" x="3714750" y="5414963"/>
          <p14:tracePt t="11106" x="3714750" y="5407025"/>
          <p14:tracePt t="11113" x="3714750" y="5399088"/>
          <p14:tracePt t="11122" x="3714750" y="5391150"/>
          <p14:tracePt t="11129" x="3722688" y="5383213"/>
          <p14:tracePt t="11139" x="3722688" y="5367338"/>
          <p14:tracePt t="11146" x="3730625" y="5351463"/>
          <p14:tracePt t="11153" x="3738563" y="5335588"/>
          <p14:tracePt t="11162" x="3738563" y="5327650"/>
          <p14:tracePt t="11169" x="3738563" y="5302250"/>
          <p14:tracePt t="11185" x="3738563" y="5286375"/>
          <p14:tracePt t="11194" x="3738563" y="5278438"/>
          <p14:tracePt t="11201" x="3738563" y="5262563"/>
          <p14:tracePt t="11217" x="3738563" y="5254625"/>
          <p14:tracePt t="11233" x="3738563" y="5238750"/>
          <p14:tracePt t="11241" x="3730625" y="5222875"/>
          <p14:tracePt t="11257" x="3714750" y="5207000"/>
          <p14:tracePt t="11289" x="3706813" y="5199063"/>
          <p14:tracePt t="11441" x="3698875" y="5167313"/>
          <p14:tracePt t="11449" x="3683000" y="5143500"/>
          <p14:tracePt t="11457" x="3667125" y="5127625"/>
          <p14:tracePt t="11467" x="3651250" y="5111750"/>
          <p14:tracePt t="11474" x="3627438" y="5087938"/>
          <p14:tracePt t="11483" x="3611563" y="5080000"/>
          <p14:tracePt t="11489" x="3595688" y="5064125"/>
          <p14:tracePt t="11497" x="3587750" y="5056188"/>
          <p14:tracePt t="11505" x="3579813" y="5024438"/>
          <p14:tracePt t="11513" x="3563938" y="5008563"/>
          <p14:tracePt t="11522" x="3540125" y="4992688"/>
          <p14:tracePt t="11529" x="3532188" y="4984750"/>
          <p14:tracePt t="11537" x="3516313" y="4984750"/>
          <p14:tracePt t="11546" x="3508375" y="4976813"/>
          <p14:tracePt t="11578" x="3500438" y="4976813"/>
          <p14:tracePt t="11722" x="3492500" y="4976813"/>
          <p14:tracePt t="11746" x="3476625" y="4967288"/>
          <p14:tracePt t="11754" x="3467100" y="4967288"/>
          <p14:tracePt t="11764" x="3451225" y="4967288"/>
          <p14:tracePt t="11770" x="3443288" y="4967288"/>
          <p14:tracePt t="11782" x="3435350" y="4967288"/>
          <p14:tracePt t="11785" x="3411538" y="4967288"/>
          <p14:tracePt t="11794" x="3403600" y="4967288"/>
          <p14:tracePt t="11921" x="3387725" y="4959350"/>
          <p14:tracePt t="11962" x="3379788" y="4959350"/>
          <p14:tracePt t="12009" x="3363913" y="4959350"/>
          <p14:tracePt t="12017" x="3355975" y="4959350"/>
          <p14:tracePt t="12025" x="3332163" y="4959350"/>
          <p14:tracePt t="12033" x="3324225" y="4959350"/>
          <p14:tracePt t="12041" x="3300413" y="4967288"/>
          <p14:tracePt t="12057" x="3276600" y="4967288"/>
          <p14:tracePt t="12065" x="3268663" y="4976813"/>
          <p14:tracePt t="12074" x="3252788" y="4976813"/>
          <p14:tracePt t="12081" x="3236913" y="4976813"/>
          <p14:tracePt t="12091" x="3221038" y="4976813"/>
          <p14:tracePt t="12107" x="3205163" y="4984750"/>
          <p14:tracePt t="12147" x="3197225" y="4984750"/>
          <p14:tracePt t="12162" x="3189288" y="4992688"/>
          <p14:tracePt t="12178" x="3181350" y="5000625"/>
          <p14:tracePt t="12185" x="3173413" y="5000625"/>
          <p14:tracePt t="12194" x="3165475" y="5000625"/>
          <p14:tracePt t="12209" x="3157538" y="5016500"/>
          <p14:tracePt t="12217" x="3141663" y="5016500"/>
          <p14:tracePt t="12225" x="3141663" y="5024438"/>
          <p14:tracePt t="12243" x="3125788" y="5032375"/>
          <p14:tracePt t="12249" x="3117850" y="5032375"/>
          <p14:tracePt t="12258" x="3117850" y="5040313"/>
          <p14:tracePt t="12266" x="3109913" y="5040313"/>
          <p14:tracePt t="12274" x="3100388" y="5056188"/>
          <p14:tracePt t="12290" x="3092450" y="5064125"/>
          <p14:tracePt t="12306" x="3084513" y="5072063"/>
          <p14:tracePt t="12323" x="3084513" y="5080000"/>
          <p14:tracePt t="12331" x="3076575" y="5087938"/>
          <p14:tracePt t="12337" x="3068638" y="5095875"/>
          <p14:tracePt t="12353" x="3060700" y="5095875"/>
          <p14:tracePt t="12362" x="3060700" y="5111750"/>
          <p14:tracePt t="12378" x="3060700" y="5127625"/>
          <p14:tracePt t="12385" x="3044825" y="5135563"/>
          <p14:tracePt t="12394" x="3044825" y="5143500"/>
          <p14:tracePt t="12409" x="3044825" y="5151438"/>
          <p14:tracePt t="12417" x="3044825" y="5167313"/>
          <p14:tracePt t="12425" x="3044825" y="5175250"/>
          <p14:tracePt t="12433" x="3036888" y="5191125"/>
          <p14:tracePt t="12442" x="3036888" y="5199063"/>
          <p14:tracePt t="12449" x="3036888" y="5214938"/>
          <p14:tracePt t="12458" x="3036888" y="5222875"/>
          <p14:tracePt t="12466" x="3036888" y="5246688"/>
          <p14:tracePt t="12474" x="3036888" y="5254625"/>
          <p14:tracePt t="12482" x="3036888" y="5270500"/>
          <p14:tracePt t="12490" x="3036888" y="5286375"/>
          <p14:tracePt t="12498" x="3036888" y="5302250"/>
          <p14:tracePt t="12506" x="3036888" y="5310188"/>
          <p14:tracePt t="12514" x="3036888" y="5327650"/>
          <p14:tracePt t="12521" x="3036888" y="5335588"/>
          <p14:tracePt t="12530" x="3044825" y="5351463"/>
          <p14:tracePt t="12537" x="3044825" y="5359400"/>
          <p14:tracePt t="12545" x="3052763" y="5383213"/>
          <p14:tracePt t="12553" x="3060700" y="5391150"/>
          <p14:tracePt t="12562" x="3068638" y="5399088"/>
          <p14:tracePt t="12569" x="3068638" y="5407025"/>
          <p14:tracePt t="12585" x="3076575" y="5414963"/>
          <p14:tracePt t="12594" x="3084513" y="5422900"/>
          <p14:tracePt t="12665" x="3092450" y="5430838"/>
          <p14:tracePt t="12673" x="3100388" y="5430838"/>
          <p14:tracePt t="12689" x="3109913" y="5438775"/>
          <p14:tracePt t="12705" x="3117850" y="5446713"/>
          <p14:tracePt t="12713" x="3125788" y="5446713"/>
          <p14:tracePt t="12721" x="3149600" y="5454650"/>
          <p14:tracePt t="12730" x="3149600" y="5462588"/>
          <p14:tracePt t="12737" x="3165475" y="5462588"/>
          <p14:tracePt t="12746" x="3189288" y="5470525"/>
          <p14:tracePt t="12753" x="3205163" y="5470525"/>
          <p14:tracePt t="12763" x="3228975" y="5470525"/>
          <p14:tracePt t="12769" x="3268663" y="5478463"/>
          <p14:tracePt t="12777" x="3292475" y="5478463"/>
          <p14:tracePt t="12785" x="3308350" y="5478463"/>
          <p14:tracePt t="12793" x="3332163" y="5478463"/>
          <p14:tracePt t="12801" x="3348038" y="5478463"/>
          <p14:tracePt t="12809" x="3371850" y="5478463"/>
          <p14:tracePt t="12817" x="3403600" y="5478463"/>
          <p14:tracePt t="12825" x="3411538" y="5478463"/>
          <p14:tracePt t="12833" x="3435350" y="5478463"/>
          <p14:tracePt t="12841" x="3459163" y="5478463"/>
          <p14:tracePt t="12849" x="3492500" y="5478463"/>
          <p14:tracePt t="12857" x="3500438" y="5470525"/>
          <p14:tracePt t="12865" x="3524250" y="5462588"/>
          <p14:tracePt t="12890" x="3548063" y="5454650"/>
          <p14:tracePt t="12892" x="3556000" y="5454650"/>
          <p14:tracePt t="12900" x="3579813" y="5438775"/>
          <p14:tracePt t="12907" x="3587750" y="5422900"/>
          <p14:tracePt t="12914" x="3603625" y="5414963"/>
          <p14:tracePt t="12921" x="3619500" y="5399088"/>
          <p14:tracePt t="12930" x="3627438" y="5383213"/>
          <p14:tracePt t="12937" x="3635375" y="5367338"/>
          <p14:tracePt t="12947" x="3643313" y="5351463"/>
          <p14:tracePt t="12953" x="3643313" y="5335588"/>
          <p14:tracePt t="12962" x="3643313" y="5310188"/>
          <p14:tracePt t="12969" x="3643313" y="5286375"/>
          <p14:tracePt t="12977" x="3643313" y="5262563"/>
          <p14:tracePt t="12985" x="3643313" y="5246688"/>
          <p14:tracePt t="12993" x="3643313" y="5230813"/>
          <p14:tracePt t="13001" x="3643313" y="5207000"/>
          <p14:tracePt t="13010" x="3643313" y="5183188"/>
          <p14:tracePt t="13017" x="3643313" y="5151438"/>
          <p14:tracePt t="13025" x="3643313" y="5135563"/>
          <p14:tracePt t="13033" x="3635375" y="5111750"/>
          <p14:tracePt t="13041" x="3619500" y="5095875"/>
          <p14:tracePt t="13049" x="3611563" y="5080000"/>
          <p14:tracePt t="13057" x="3603625" y="5056188"/>
          <p14:tracePt t="13065" x="3587750" y="5048250"/>
          <p14:tracePt t="13073" x="3579813" y="5024438"/>
          <p14:tracePt t="13081" x="3563938" y="5000625"/>
          <p14:tracePt t="13090" x="3548063" y="4984750"/>
          <p14:tracePt t="13098" x="3532188" y="4959350"/>
          <p14:tracePt t="13105" x="3524250" y="4943475"/>
          <p14:tracePt t="13114" x="3508375" y="4935538"/>
          <p14:tracePt t="13121" x="3500438" y="4919663"/>
          <p14:tracePt t="13130" x="3484563" y="4919663"/>
          <p14:tracePt t="13137" x="3467100" y="4911725"/>
          <p14:tracePt t="13146" x="3459163" y="4895850"/>
          <p14:tracePt t="13153" x="3443288" y="4895850"/>
          <p14:tracePt t="13162" x="3435350" y="4895850"/>
          <p14:tracePt t="13169" x="3411538" y="4887913"/>
          <p14:tracePt t="13185" x="3411538" y="4879975"/>
          <p14:tracePt t="13193" x="3395663" y="4879975"/>
          <p14:tracePt t="13201" x="3387725" y="4879975"/>
          <p14:tracePt t="13209" x="3371850" y="4879975"/>
          <p14:tracePt t="13217" x="3355975" y="4872038"/>
          <p14:tracePt t="13226" x="3340100" y="4864100"/>
          <p14:tracePt t="13233" x="3332163" y="4864100"/>
          <p14:tracePt t="13241" x="3324225" y="4864100"/>
          <p14:tracePt t="13249" x="3316288" y="4864100"/>
          <p14:tracePt t="13258" x="3308350" y="4864100"/>
          <p14:tracePt t="13273" x="3292475" y="4864100"/>
          <p14:tracePt t="13281" x="3276600" y="4864100"/>
          <p14:tracePt t="13290" x="3260725" y="4864100"/>
          <p14:tracePt t="13304" x="3252788" y="4864100"/>
          <p14:tracePt t="13321" x="3236913" y="4864100"/>
          <p14:tracePt t="13337" x="3228975" y="4864100"/>
          <p14:tracePt t="13353" x="3221038" y="4864100"/>
          <p14:tracePt t="13378" x="3213100" y="4864100"/>
          <p14:tracePt t="13753" x="3197225" y="4872038"/>
          <p14:tracePt t="13761" x="3181350" y="4872038"/>
          <p14:tracePt t="13769" x="3141663" y="4895850"/>
          <p14:tracePt t="13777" x="3117850" y="4903788"/>
          <p14:tracePt t="13786" x="3092450" y="4903788"/>
          <p14:tracePt t="13793" x="3068638" y="4911725"/>
          <p14:tracePt t="13801" x="3052763" y="4911725"/>
          <p14:tracePt t="13810" x="3036888" y="4927600"/>
          <p14:tracePt t="13817" x="3021013" y="4927600"/>
          <p14:tracePt t="13834" x="3005138" y="4927600"/>
          <p14:tracePt t="13851" x="2997200" y="4935538"/>
          <p14:tracePt t="13874" x="2981325" y="4935538"/>
          <p14:tracePt t="13891" x="2901950" y="4935538"/>
          <p14:tracePt t="13900" x="2830513" y="4935538"/>
          <p14:tracePt t="13905" x="2741613" y="4935538"/>
          <p14:tracePt t="13913" x="2662238" y="4935538"/>
          <p14:tracePt t="13921" x="2566988" y="4935538"/>
          <p14:tracePt t="13930" x="2471738" y="4935538"/>
          <p14:tracePt t="13937" x="2384425" y="4935538"/>
          <p14:tracePt t="13946" x="2311400" y="4935538"/>
          <p14:tracePt t="13953" x="2271713" y="4935538"/>
          <p14:tracePt t="13961" x="2216150" y="4935538"/>
          <p14:tracePt t="13969" x="2184400" y="4935538"/>
          <p14:tracePt t="13977" x="2160588" y="4935538"/>
          <p14:tracePt t="13985" x="2120900" y="4935538"/>
          <p14:tracePt t="13993" x="2081213" y="4935538"/>
          <p14:tracePt t="14001" x="2033588" y="4935538"/>
          <p14:tracePt t="14009" x="1952625" y="4935538"/>
          <p14:tracePt t="14017" x="1873250" y="4935538"/>
          <p14:tracePt t="14026" x="1778000" y="4935538"/>
          <p14:tracePt t="14034" x="1706563" y="4935538"/>
          <p14:tracePt t="14042" x="1617663" y="4935538"/>
          <p14:tracePt t="14051" x="1530350" y="4935538"/>
          <p14:tracePt t="14059" x="1458913" y="4935538"/>
          <p14:tracePt t="14067" x="1371600" y="4935538"/>
          <p14:tracePt t="14076" x="1274763" y="4935538"/>
          <p14:tracePt t="14084" x="1211263" y="4935538"/>
          <p14:tracePt t="14089" x="1163638" y="4935538"/>
          <p14:tracePt t="14099" x="1108075" y="4935538"/>
          <p14:tracePt t="14105" x="1052513" y="4935538"/>
          <p14:tracePt t="14114" x="1012825" y="4935538"/>
          <p14:tracePt t="14121" x="981075" y="4935538"/>
          <p14:tracePt t="14131" x="941388" y="4927600"/>
          <p14:tracePt t="14137" x="925513" y="4919663"/>
          <p14:tracePt t="14146" x="900113" y="4895850"/>
          <p14:tracePt t="14153" x="876300" y="4879975"/>
          <p14:tracePt t="14163" x="868363" y="4856163"/>
          <p14:tracePt t="14169" x="860425" y="4824413"/>
          <p14:tracePt t="14178" x="844550" y="4792663"/>
          <p14:tracePt t="14185" x="844550" y="4768850"/>
          <p14:tracePt t="14194" x="844550" y="4737100"/>
          <p14:tracePt t="14201" x="844550" y="4705350"/>
          <p14:tracePt t="14210" x="836613" y="4657725"/>
          <p14:tracePt t="14218" x="804863" y="4592638"/>
          <p14:tracePt t="14228" x="781050" y="4529138"/>
          <p14:tracePt t="14234" x="733425" y="4433888"/>
          <p14:tracePt t="14243" x="661988" y="4298950"/>
          <p14:tracePt t="14251" x="558800" y="4146550"/>
          <p14:tracePt t="14259" x="422275" y="3987800"/>
          <p14:tracePt t="14267" x="287338" y="3875088"/>
          <p14:tracePt t="14273" x="207963" y="3803650"/>
          <p14:tracePt t="14282" x="142875" y="3740150"/>
          <p14:tracePt t="14289" x="111125" y="3692525"/>
          <p14:tracePt t="14298" x="87313" y="3621088"/>
          <p14:tracePt t="14305" x="71438" y="3571875"/>
          <p14:tracePt t="14314" x="71438" y="3540125"/>
          <p14:tracePt t="14321" x="55563" y="3500438"/>
          <p14:tracePt t="14330" x="47625" y="3484563"/>
          <p14:tracePt t="14337" x="47625" y="3452813"/>
          <p14:tracePt t="14346" x="55563" y="3436938"/>
          <p14:tracePt t="14353" x="79375" y="3405188"/>
          <p14:tracePt t="14361" x="87313" y="3373438"/>
          <p14:tracePt t="14369" x="119063" y="3325813"/>
          <p14:tracePt t="14378" x="158750" y="3252788"/>
          <p14:tracePt t="14385" x="174625" y="3213100"/>
          <p14:tracePt t="14393" x="223838" y="3149600"/>
          <p14:tracePt t="14401" x="295275" y="3070225"/>
          <p14:tracePt t="14409" x="342900" y="2998788"/>
          <p14:tracePt t="14417" x="406400" y="2909888"/>
          <p14:tracePt t="14425" x="469900" y="2830513"/>
          <p14:tracePt t="14433" x="533400" y="2727325"/>
          <p14:tracePt t="14442" x="614363" y="2632075"/>
          <p14:tracePt t="14450" x="661988" y="2551113"/>
          <p14:tracePt t="14458" x="701675" y="2495550"/>
          <p14:tracePt t="14466" x="757238" y="2447925"/>
          <p14:tracePt t="14473" x="781050" y="2416175"/>
          <p14:tracePt t="14482" x="844550" y="2384425"/>
          <p14:tracePt t="14489" x="868363" y="2352675"/>
          <p14:tracePt t="14498" x="908050" y="2328863"/>
          <p14:tracePt t="14505" x="949325" y="2305050"/>
          <p14:tracePt t="14514" x="981075" y="2281238"/>
          <p14:tracePt t="14521" x="1020763" y="2249488"/>
          <p14:tracePt t="14530" x="1060450" y="2216150"/>
          <p14:tracePt t="14537" x="1100138" y="2184400"/>
          <p14:tracePt t="14546" x="1139825" y="2144713"/>
          <p14:tracePt t="14554" x="1171575" y="2112963"/>
          <p14:tracePt t="14561" x="1211263" y="2089150"/>
          <p14:tracePt t="14569" x="1250950" y="2049463"/>
          <p14:tracePt t="14577" x="1266825" y="2033588"/>
          <p14:tracePt t="14585" x="1300163" y="2017713"/>
          <p14:tracePt t="14593" x="1308100" y="2001838"/>
          <p14:tracePt t="14601" x="1316038" y="1993900"/>
          <p14:tracePt t="14609" x="1316038" y="1985963"/>
          <p14:tracePt t="14617" x="1323975" y="1985963"/>
          <p14:tracePt t="14809" x="1323975" y="2009775"/>
          <p14:tracePt t="14817" x="1323975" y="2049463"/>
          <p14:tracePt t="14826" x="1323975" y="2097088"/>
          <p14:tracePt t="14834" x="1323975" y="2128838"/>
          <p14:tracePt t="14843" x="1323975" y="2192338"/>
          <p14:tracePt t="14851" x="1323975" y="2233613"/>
          <p14:tracePt t="14859" x="1323975" y="2273300"/>
          <p14:tracePt t="14866" x="1323975" y="2297113"/>
          <p14:tracePt t="14873" x="1316038" y="2320925"/>
          <p14:tracePt t="14883" x="1316038" y="2328863"/>
          <p14:tracePt t="15858" x="1316038" y="2336800"/>
          <p14:tracePt t="15865" x="1395413" y="2352675"/>
          <p14:tracePt t="15877" x="1538288" y="2360613"/>
          <p14:tracePt t="15886" x="1722438" y="2376488"/>
          <p14:tracePt t="15889" x="1960563" y="2376488"/>
          <p14:tracePt t="15897" x="2216150" y="2376488"/>
          <p14:tracePt t="15905" x="2503488" y="2376488"/>
          <p14:tracePt t="15913" x="2782888" y="2376488"/>
          <p14:tracePt t="15921" x="3028950" y="2360613"/>
          <p14:tracePt t="15930" x="3213100" y="2336800"/>
          <p14:tracePt t="15937" x="3403600" y="2297113"/>
          <p14:tracePt t="15945" x="3508375" y="2273300"/>
          <p14:tracePt t="15953" x="3619500" y="2233613"/>
          <p14:tracePt t="15961" x="3698875" y="2208213"/>
          <p14:tracePt t="15969" x="3770313" y="2192338"/>
          <p14:tracePt t="15977" x="3817938" y="2184400"/>
          <p14:tracePt t="15985" x="3843338" y="2184400"/>
          <p14:tracePt t="15993" x="3859213" y="2184400"/>
          <p14:tracePt t="16001" x="3867150" y="2184400"/>
          <p14:tracePt t="16010" x="3875088" y="2176463"/>
          <p14:tracePt t="16026" x="3883025" y="2176463"/>
          <p14:tracePt t="16041" x="3890963" y="2176463"/>
          <p14:tracePt t="16066" x="3898900" y="2176463"/>
          <p14:tracePt t="16073" x="3906838" y="2176463"/>
          <p14:tracePt t="16083" x="3922713" y="2176463"/>
          <p14:tracePt t="16098" x="3930650" y="2176463"/>
          <p14:tracePt t="16105" x="3946525" y="2176463"/>
          <p14:tracePt t="16137" x="3954463" y="2176463"/>
          <p14:tracePt t="16153" x="3954463" y="2184400"/>
          <p14:tracePt t="16161" x="3970338" y="2200275"/>
          <p14:tracePt t="16170" x="3970338" y="2224088"/>
          <p14:tracePt t="16178" x="3978275" y="2249488"/>
          <p14:tracePt t="16186" x="3986213" y="2265363"/>
          <p14:tracePt t="16194" x="3986213" y="2297113"/>
          <p14:tracePt t="16203" x="3986213" y="2320925"/>
          <p14:tracePt t="16211" x="3986213" y="2360613"/>
          <p14:tracePt t="16219" x="3986213" y="2384425"/>
          <p14:tracePt t="16226" x="3986213" y="2424113"/>
          <p14:tracePt t="16237" x="3986213" y="2463800"/>
          <p14:tracePt t="16242" x="3986213" y="2511425"/>
          <p14:tracePt t="16253" x="3986213" y="2543175"/>
          <p14:tracePt t="16257" x="3986213" y="2592388"/>
          <p14:tracePt t="16267" x="3962400" y="2632075"/>
          <p14:tracePt t="16273" x="3946525" y="2703513"/>
          <p14:tracePt t="16283" x="3922713" y="2759075"/>
          <p14:tracePt t="16289" x="3914775" y="2798763"/>
          <p14:tracePt t="16298" x="3906838" y="2870200"/>
          <p14:tracePt t="16305" x="3883025" y="2919413"/>
          <p14:tracePt t="16313" x="3883025" y="2935288"/>
          <p14:tracePt t="16321" x="3875088" y="2935288"/>
          <p14:tracePt t="16330" x="3875088" y="2943225"/>
          <p14:tracePt t="17009" x="3851275" y="2886075"/>
          <p14:tracePt t="17017" x="3635375" y="2774950"/>
          <p14:tracePt t="17025" x="3332163" y="2576513"/>
          <p14:tracePt t="17036" x="3052763" y="2400300"/>
          <p14:tracePt t="17041" x="2751138" y="2168525"/>
          <p14:tracePt t="17050" x="2463800" y="1962150"/>
          <p14:tracePt t="17057" x="2247900" y="1809750"/>
          <p14:tracePt t="17066" x="2065338" y="1658938"/>
          <p14:tracePt t="17073" x="1944688" y="1547813"/>
          <p14:tracePt t="17081" x="1889125" y="1482725"/>
          <p14:tracePt t="17089" x="1865313" y="1466850"/>
          <p14:tracePt t="17097" x="1857375" y="1458913"/>
          <p14:tracePt t="17226" x="1849438" y="1458913"/>
          <p14:tracePt t="17233" x="1825625" y="1458913"/>
          <p14:tracePt t="17242" x="1785938" y="1458913"/>
          <p14:tracePt t="17250" x="1722438" y="1458913"/>
          <p14:tracePt t="17258" x="1651000" y="1458913"/>
          <p14:tracePt t="17266" x="1585913" y="1482725"/>
          <p14:tracePt t="17273" x="1530350" y="1498600"/>
          <p14:tracePt t="17282" x="1474788" y="1514475"/>
          <p14:tracePt t="17289" x="1419225" y="1538288"/>
          <p14:tracePt t="17297" x="1379538" y="1563688"/>
          <p14:tracePt t="17306" x="1355725" y="1571625"/>
          <p14:tracePt t="17313" x="1339850" y="1587500"/>
          <p14:tracePt t="17777" x="1331913" y="1595438"/>
          <p14:tracePt t="17793" x="1331913" y="1643063"/>
          <p14:tracePt t="17804" x="1339850" y="1682750"/>
          <p14:tracePt t="17809" x="1347788" y="1762125"/>
          <p14:tracePt t="17820" x="1347788" y="1793875"/>
          <p14:tracePt t="17825" x="1363663" y="1857375"/>
          <p14:tracePt t="17834" x="1371600" y="1914525"/>
          <p14:tracePt t="17841" x="1371600" y="1962150"/>
          <p14:tracePt t="17850" x="1371600" y="2009775"/>
          <p14:tracePt t="17857" x="1371600" y="2057400"/>
          <p14:tracePt t="17865" x="1371600" y="2081213"/>
          <p14:tracePt t="17881" x="1371600" y="2112963"/>
          <p14:tracePt t="17889" x="1371600" y="2120900"/>
          <p14:tracePt t="17897" x="1371600" y="2136775"/>
          <p14:tracePt t="17937" x="1371600" y="2144713"/>
          <p14:tracePt t="18521" x="1379538" y="2152650"/>
          <p14:tracePt t="18529" x="1474788" y="2192338"/>
          <p14:tracePt t="18538" x="1666875" y="2241550"/>
          <p14:tracePt t="18547" x="1865313" y="2257425"/>
          <p14:tracePt t="18555" x="2144713" y="2297113"/>
          <p14:tracePt t="18564" x="2511425" y="2328863"/>
          <p14:tracePt t="18572" x="2862263" y="2328863"/>
          <p14:tracePt t="18578" x="3244850" y="2328863"/>
          <p14:tracePt t="18587" x="3619500" y="2328863"/>
          <p14:tracePt t="18593" x="3898900" y="2328863"/>
          <p14:tracePt t="18602" x="4200525" y="2328863"/>
          <p14:tracePt t="18609" x="4352925" y="2328863"/>
          <p14:tracePt t="18618" x="4440238" y="2328863"/>
          <p14:tracePt t="18626" x="4471988" y="2328863"/>
          <p14:tracePt t="18641" x="4479925" y="2320925"/>
          <p14:tracePt t="18650" x="4479925" y="2312988"/>
          <p14:tracePt t="18657" x="4479925" y="2297113"/>
          <p14:tracePt t="18673" x="4479925" y="2289175"/>
          <p14:tracePt t="18689" x="4479925" y="2273300"/>
          <p14:tracePt t="18817" x="4479925" y="2257425"/>
          <p14:tracePt t="18834" x="4464050" y="2257425"/>
          <p14:tracePt t="18841" x="4432300" y="2233613"/>
          <p14:tracePt t="18849" x="4400550" y="2216150"/>
          <p14:tracePt t="18857" x="4368800" y="2200275"/>
          <p14:tracePt t="18865" x="4321175" y="2184400"/>
          <p14:tracePt t="18873" x="4249738" y="2144713"/>
          <p14:tracePt t="18882" x="4160838" y="2120900"/>
          <p14:tracePt t="18890" x="4017963" y="2089150"/>
          <p14:tracePt t="18897" x="3890963" y="2065338"/>
          <p14:tracePt t="18906" x="3786188" y="2049463"/>
          <p14:tracePt t="18913" x="3698875" y="2049463"/>
          <p14:tracePt t="18921" x="3627438" y="2049463"/>
          <p14:tracePt t="18929" x="3595688" y="2049463"/>
          <p14:tracePt t="18937" x="3579813" y="2049463"/>
          <p14:tracePt t="18946" x="3563938" y="2049463"/>
          <p14:tracePt t="18953" x="3556000" y="2057400"/>
          <p14:tracePt t="18964" x="3548063" y="2057400"/>
          <p14:tracePt t="19217" x="3548063" y="2073275"/>
          <p14:tracePt t="19225" x="3548063" y="2112963"/>
          <p14:tracePt t="19233" x="3548063" y="2168525"/>
          <p14:tracePt t="19241" x="3548063" y="2233613"/>
          <p14:tracePt t="19249" x="3548063" y="2305050"/>
          <p14:tracePt t="19257" x="3571875" y="2392363"/>
          <p14:tracePt t="19265" x="3579813" y="2487613"/>
          <p14:tracePt t="19273" x="3587750" y="2576513"/>
          <p14:tracePt t="19281" x="3603625" y="2671763"/>
          <p14:tracePt t="19289" x="3611563" y="2751138"/>
          <p14:tracePt t="19297" x="3619500" y="2790825"/>
          <p14:tracePt t="19305" x="3643313" y="2830513"/>
          <p14:tracePt t="19313" x="3651250" y="2846388"/>
          <p14:tracePt t="19321" x="3651250" y="2854325"/>
          <p14:tracePt t="19330" x="3651250" y="2870200"/>
          <p14:tracePt t="21842" x="3659188" y="2870200"/>
          <p14:tracePt t="21850" x="3571875" y="2854325"/>
          <p14:tracePt t="21859" x="3316288" y="2814638"/>
          <p14:tracePt t="21866" x="2973388" y="2703513"/>
          <p14:tracePt t="21875" x="2693988" y="2640013"/>
          <p14:tracePt t="21885" x="2424113" y="2600325"/>
          <p14:tracePt t="21892" x="2168525" y="2559050"/>
          <p14:tracePt t="21898" x="1968500" y="2535238"/>
          <p14:tracePt t="21908" x="1754188" y="2495550"/>
          <p14:tracePt t="21913" x="1570038" y="2471738"/>
          <p14:tracePt t="21922" x="1443038" y="2439988"/>
          <p14:tracePt t="21929" x="1379538" y="2439988"/>
          <p14:tracePt t="21938" x="1347788" y="2439988"/>
          <p14:tracePt t="21945" x="1339850" y="2439988"/>
          <p14:tracePt t="21993" x="1331913" y="2432050"/>
          <p14:tracePt t="22001" x="1331913" y="2416175"/>
          <p14:tracePt t="22009" x="1331913" y="2384425"/>
          <p14:tracePt t="22017" x="1331913" y="2368550"/>
          <p14:tracePt t="22025" x="1331913" y="2360613"/>
          <p14:tracePt t="22033" x="1331913" y="2328863"/>
          <p14:tracePt t="22041" x="1331913" y="2305050"/>
          <p14:tracePt t="22049" x="1331913" y="2289175"/>
          <p14:tracePt t="22057" x="1331913" y="2265363"/>
          <p14:tracePt t="22066" x="1323975" y="2241550"/>
          <p14:tracePt t="22073" x="1323975" y="2233613"/>
          <p14:tracePt t="22083" x="1316038" y="2216150"/>
          <p14:tracePt t="22090" x="1308100" y="2200275"/>
          <p14:tracePt t="22097" x="1292225" y="2168525"/>
          <p14:tracePt t="22106" x="1274763" y="2144713"/>
          <p14:tracePt t="22113" x="1258888" y="2128838"/>
          <p14:tracePt t="22122" x="1250950" y="2112963"/>
          <p14:tracePt t="22129" x="1235075" y="2081213"/>
          <p14:tracePt t="22138" x="1235075" y="2065338"/>
          <p14:tracePt t="22145" x="1235075" y="2057400"/>
          <p14:tracePt t="22153" x="1227138" y="2041525"/>
          <p14:tracePt t="22161" x="1219200" y="2025650"/>
          <p14:tracePt t="22178" x="1211263" y="2009775"/>
          <p14:tracePt t="22481" x="1219200" y="2033588"/>
          <p14:tracePt t="22489" x="1219200" y="2065338"/>
          <p14:tracePt t="22497" x="1243013" y="2105025"/>
          <p14:tracePt t="22508" x="1250950" y="2120900"/>
          <p14:tracePt t="22513" x="1266825" y="2144713"/>
          <p14:tracePt t="22522" x="1274763" y="2152650"/>
          <p14:tracePt t="22529" x="1292225" y="2176463"/>
          <p14:tracePt t="22555" x="1300163" y="2176463"/>
          <p14:tracePt t="22561" x="1308100" y="2192338"/>
          <p14:tracePt t="22577" x="1316038" y="2192338"/>
          <p14:tracePt t="22585" x="1323975" y="2208213"/>
          <p14:tracePt t="22593" x="1331913" y="2224088"/>
          <p14:tracePt t="22602" x="1347788" y="2233613"/>
          <p14:tracePt t="22609" x="1379538" y="2257425"/>
          <p14:tracePt t="22617" x="1387475" y="2265363"/>
          <p14:tracePt t="22625" x="1427163" y="2289175"/>
          <p14:tracePt t="22634" x="1443038" y="2289175"/>
          <p14:tracePt t="22657" x="1450975" y="2289175"/>
          <p14:tracePt t="22875" x="1474788" y="2312988"/>
          <p14:tracePt t="22882" x="1514475" y="2392363"/>
          <p14:tracePt t="22893" x="1562100" y="2471738"/>
          <p14:tracePt t="22898" x="1585913" y="2559050"/>
          <p14:tracePt t="22909" x="1633538" y="2624138"/>
          <p14:tracePt t="22913" x="1682750" y="2719388"/>
          <p14:tracePt t="22923" x="1738313" y="2806700"/>
          <p14:tracePt t="22929" x="1762125" y="2862263"/>
          <p14:tracePt t="22937" x="1793875" y="2919413"/>
          <p14:tracePt t="22945" x="1825625" y="2967038"/>
          <p14:tracePt t="22953" x="1841500" y="3006725"/>
          <p14:tracePt t="22961" x="1857375" y="3038475"/>
          <p14:tracePt t="22969" x="1865313" y="3062288"/>
          <p14:tracePt t="22977" x="1873250" y="3094038"/>
          <p14:tracePt t="22985" x="1889125" y="3117850"/>
          <p14:tracePt t="22993" x="1897063" y="3133725"/>
          <p14:tracePt t="23002" x="1897063" y="3149600"/>
          <p14:tracePt t="23009" x="1905000" y="3165475"/>
          <p14:tracePt t="23017" x="1905000" y="3189288"/>
          <p14:tracePt t="23025" x="1920875" y="3205163"/>
          <p14:tracePt t="23033" x="1920875" y="3213100"/>
          <p14:tracePt t="23041" x="1920875" y="3236913"/>
          <p14:tracePt t="23051" x="1920875" y="3244850"/>
          <p14:tracePt t="23057" x="1920875" y="3270250"/>
          <p14:tracePt t="23081" x="1920875" y="3286125"/>
          <p14:tracePt t="23090" x="1920875" y="3294063"/>
          <p14:tracePt t="23097" x="1920875" y="3302000"/>
          <p14:tracePt t="23107" x="1920875" y="3325813"/>
          <p14:tracePt t="23113" x="1920875" y="3349625"/>
          <p14:tracePt t="23122" x="1920875" y="3381375"/>
          <p14:tracePt t="23129" x="1920875" y="3413125"/>
          <p14:tracePt t="23138" x="1905000" y="3460750"/>
          <p14:tracePt t="23145" x="1865313" y="3532188"/>
          <p14:tracePt t="23154" x="1833563" y="3595688"/>
          <p14:tracePt t="23161" x="1793875" y="3676650"/>
          <p14:tracePt t="23170" x="1754188" y="3740150"/>
          <p14:tracePt t="23177" x="1714500" y="3811588"/>
          <p14:tracePt t="23185" x="1674813" y="3883025"/>
          <p14:tracePt t="23193" x="1651000" y="3922713"/>
          <p14:tracePt t="23201" x="1617663" y="3987800"/>
          <p14:tracePt t="23209" x="1593850" y="4019550"/>
          <p14:tracePt t="23217" x="1577975" y="4043363"/>
          <p14:tracePt t="23225" x="1554163" y="4075113"/>
          <p14:tracePt t="23233" x="1530350" y="4106863"/>
          <p14:tracePt t="23241" x="1522413" y="4114800"/>
          <p14:tracePt t="23250" x="1498600" y="4130675"/>
          <p14:tracePt t="23258" x="1490663" y="4138613"/>
          <p14:tracePt t="23265" x="1466850" y="4146550"/>
          <p14:tracePt t="23274" x="1458913" y="4146550"/>
          <p14:tracePt t="23497" x="1458913" y="4162425"/>
          <p14:tracePt t="23505" x="1482725" y="4210050"/>
          <p14:tracePt t="23513" x="1633538" y="4298950"/>
          <p14:tracePt t="23522" x="1785938" y="4402138"/>
          <p14:tracePt t="23529" x="1976438" y="4505325"/>
          <p14:tracePt t="23537" x="2287588" y="4657725"/>
          <p14:tracePt t="23545" x="2606675" y="4784725"/>
          <p14:tracePt t="23555" x="2870200" y="4887913"/>
          <p14:tracePt t="23561" x="3021013" y="4927600"/>
          <p14:tracePt t="23570" x="3100388" y="4951413"/>
          <p14:tracePt t="23578" x="3117850" y="4951413"/>
          <p14:tracePt t="23601" x="3117850" y="4943475"/>
          <p14:tracePt t="23609" x="3117850" y="4911725"/>
          <p14:tracePt t="23619" x="3117850" y="4864100"/>
          <p14:tracePt t="23627" x="3117850" y="4824413"/>
          <p14:tracePt t="23636" x="3117850" y="4792663"/>
          <p14:tracePt t="23644" x="3117850" y="4745038"/>
          <p14:tracePt t="23650" x="3117850" y="4721225"/>
          <p14:tracePt t="23659" x="3117850" y="4697413"/>
          <p14:tracePt t="23665" x="3117850" y="4673600"/>
          <p14:tracePt t="23676" x="3117850" y="4665663"/>
          <p14:tracePt t="23681" x="3109913" y="4649788"/>
          <p14:tracePt t="23690" x="3109913" y="4641850"/>
          <p14:tracePt t="23706" x="3100388" y="4641850"/>
          <p14:tracePt t="23753" x="3084513" y="4633913"/>
          <p14:tracePt t="23761" x="3044825" y="4624388"/>
          <p14:tracePt t="23769" x="2989263" y="4608513"/>
          <p14:tracePt t="23777" x="2909888" y="4600575"/>
          <p14:tracePt t="23785" x="2822575" y="4592638"/>
          <p14:tracePt t="23793" x="2709863" y="4568825"/>
          <p14:tracePt t="23801" x="2614613" y="4552950"/>
          <p14:tracePt t="23809" x="2519363" y="4545013"/>
          <p14:tracePt t="23817" x="2408238" y="4537075"/>
          <p14:tracePt t="23825" x="2295525" y="4537075"/>
          <p14:tracePt t="23834" x="2200275" y="4537075"/>
          <p14:tracePt t="23841" x="2097088" y="4537075"/>
          <p14:tracePt t="23849" x="2017713" y="4537075"/>
          <p14:tracePt t="23857" x="1960563" y="4537075"/>
          <p14:tracePt t="23865" x="1912938" y="4537075"/>
          <p14:tracePt t="23884" x="1897063" y="4537075"/>
          <p14:tracePt t="24001" x="1889125" y="4537075"/>
          <p14:tracePt t="24009" x="1889125" y="4529138"/>
          <p14:tracePt t="24042" x="1897063" y="4521200"/>
          <p14:tracePt t="24049" x="1897063" y="4481513"/>
          <p14:tracePt t="24060" x="1897063" y="4433888"/>
          <p14:tracePt t="24066" x="1897063" y="4402138"/>
          <p14:tracePt t="24076" x="1897063" y="4378325"/>
          <p14:tracePt t="24083" x="1889125" y="4354513"/>
          <p14:tracePt t="24091" x="1881188" y="4330700"/>
          <p14:tracePt t="24097" x="1873250" y="4314825"/>
          <p14:tracePt t="24106" x="1857375" y="4298950"/>
          <p14:tracePt t="24425" x="1857375" y="4306888"/>
          <p14:tracePt t="24433" x="1897063" y="4354513"/>
          <p14:tracePt t="24443" x="1968500" y="4418013"/>
          <p14:tracePt t="24449" x="2033588" y="4465638"/>
          <p14:tracePt t="24459" x="2097088" y="4505325"/>
          <p14:tracePt t="24465" x="2152650" y="4537075"/>
          <p14:tracePt t="24475" x="2208213" y="4568825"/>
          <p14:tracePt t="24481" x="2279650" y="4600575"/>
          <p14:tracePt t="24489" x="2311400" y="4624388"/>
          <p14:tracePt t="24497" x="2351088" y="4624388"/>
          <p14:tracePt t="24506" x="2359025" y="4624388"/>
          <p14:tracePt t="24553" x="2366963" y="4624388"/>
          <p14:tracePt t="24561" x="2366963" y="4608513"/>
          <p14:tracePt t="24569" x="2366963" y="4592638"/>
          <p14:tracePt t="24578" x="2384425" y="4568825"/>
          <p14:tracePt t="24587" x="2384425" y="4560888"/>
          <p14:tracePt t="24595" x="2384425" y="4552950"/>
          <p14:tracePt t="24603" x="2384425" y="4545013"/>
          <p14:tracePt t="24619" x="2392363" y="4537075"/>
          <p14:tracePt t="24675" x="2392363" y="4529138"/>
          <p14:tracePt t="24697" x="2392363" y="4521200"/>
          <p14:tracePt t="24705" x="2392363" y="4505325"/>
          <p14:tracePt t="24721" x="2392363" y="4497388"/>
          <p14:tracePt t="24737" x="2392363" y="4489450"/>
          <p14:tracePt t="24793" x="2384425" y="4473575"/>
          <p14:tracePt t="24801" x="2335213" y="4473575"/>
          <p14:tracePt t="24809" x="2303463" y="4473575"/>
          <p14:tracePt t="24817" x="2247900" y="4465638"/>
          <p14:tracePt t="24826" x="2208213" y="4465638"/>
          <p14:tracePt t="24833" x="2168525" y="4457700"/>
          <p14:tracePt t="24842" x="2136775" y="4457700"/>
          <p14:tracePt t="24849" x="2128838" y="4441825"/>
          <p14:tracePt t="24858" x="2120900" y="4441825"/>
          <p14:tracePt t="24891" x="2112963" y="4441825"/>
          <p14:tracePt t="24905" x="2112963" y="4425950"/>
          <p14:tracePt t="24913" x="2112963" y="4418013"/>
          <p14:tracePt t="24922" x="2120900" y="4410075"/>
          <p14:tracePt t="24929" x="2120900" y="4402138"/>
          <p14:tracePt t="24937" x="2128838" y="4386263"/>
          <p14:tracePt t="25049" x="2136775" y="4386263"/>
          <p14:tracePt t="25057" x="2152650" y="4386263"/>
          <p14:tracePt t="25065" x="2192338" y="4402138"/>
          <p14:tracePt t="25074" x="2239963" y="4433888"/>
          <p14:tracePt t="25081" x="2319338" y="4481513"/>
          <p14:tracePt t="25091" x="2400300" y="4497388"/>
          <p14:tracePt t="25097" x="2487613" y="4521200"/>
          <p14:tracePt t="25106" x="2566988" y="4529138"/>
          <p14:tracePt t="25113" x="2662238" y="4529138"/>
          <p14:tracePt t="25123" x="2717800" y="4529138"/>
          <p14:tracePt t="25129" x="2751138" y="4529138"/>
          <p14:tracePt t="25137" x="2767013" y="4529138"/>
          <p14:tracePt t="25161" x="2774950" y="4529138"/>
          <p14:tracePt t="25169" x="2774950" y="4521200"/>
          <p14:tracePt t="25177" x="2759075" y="4489450"/>
          <p14:tracePt t="25186" x="2759075" y="4465638"/>
          <p14:tracePt t="25193" x="2733675" y="4449763"/>
          <p14:tracePt t="25203" x="2717800" y="4433888"/>
          <p14:tracePt t="25210" x="2701925" y="4418013"/>
          <p14:tracePt t="25217" x="2670175" y="4410075"/>
          <p14:tracePt t="25233" x="2670175" y="4402138"/>
          <p14:tracePt t="26057" x="2662238" y="4402138"/>
          <p14:tracePt t="26065" x="2654300" y="4402138"/>
          <p14:tracePt t="26641" x="2654300" y="4410075"/>
          <p14:tracePt t="26649" x="2654300" y="4425950"/>
          <p14:tracePt t="26657" x="2654300" y="4433888"/>
          <p14:tracePt t="26665" x="2654300" y="4449763"/>
          <p14:tracePt t="26673" x="2654300" y="4465638"/>
          <p14:tracePt t="26681" x="2654300" y="4473575"/>
          <p14:tracePt t="27017" x="2630488" y="4489450"/>
          <p14:tracePt t="27025" x="2590800" y="4497388"/>
          <p14:tracePt t="27034" x="2582863" y="4497388"/>
          <p14:tracePt t="27041" x="2574925" y="4497388"/>
          <p14:tracePt t="27049" x="2566988" y="4497388"/>
          <p14:tracePt t="27057" x="2543175" y="4497388"/>
          <p14:tracePt t="27065" x="2519363" y="4497388"/>
          <p14:tracePt t="27073" x="2503488" y="4497388"/>
          <p14:tracePt t="27081" x="2487613" y="4497388"/>
          <p14:tracePt t="27089" x="2479675" y="4497388"/>
          <p14:tracePt t="27098" x="2463800" y="4489450"/>
          <p14:tracePt t="27105" x="2455863" y="4489450"/>
          <p14:tracePt t="27121" x="2447925" y="4489450"/>
          <p14:tracePt t="27137" x="2439988" y="4489450"/>
          <p14:tracePt t="27145" x="2424113" y="4489450"/>
          <p14:tracePt t="27154" x="2400300" y="4489450"/>
          <p14:tracePt t="27161" x="2366963" y="4489450"/>
          <p14:tracePt t="27169" x="2319338" y="4489450"/>
          <p14:tracePt t="27177" x="2263775" y="4489450"/>
          <p14:tracePt t="27185" x="2232025" y="4489450"/>
          <p14:tracePt t="27193" x="2200275" y="4489450"/>
          <p14:tracePt t="27201" x="2184400" y="4489450"/>
          <p14:tracePt t="27210" x="2168525" y="4489450"/>
          <p14:tracePt t="27401" x="2136775" y="4505325"/>
          <p14:tracePt t="27417" x="2128838" y="4513263"/>
          <p14:tracePt t="27450" x="2112963" y="4513263"/>
          <p14:tracePt t="27465" x="2105025" y="4513263"/>
          <p14:tracePt t="27481" x="2089150" y="4521200"/>
          <p14:tracePt t="27497" x="2057400" y="4537075"/>
          <p14:tracePt t="27505" x="2041525" y="4537075"/>
          <p14:tracePt t="27514" x="2000250" y="4545013"/>
          <p14:tracePt t="27522" x="1976438" y="4552950"/>
          <p14:tracePt t="27530" x="1920875" y="4552950"/>
          <p14:tracePt t="27539" x="1873250" y="4568825"/>
          <p14:tracePt t="27548" x="1833563" y="4568825"/>
          <p14:tracePt t="27554" x="1793875" y="4568825"/>
          <p14:tracePt t="27564" x="1762125" y="4568825"/>
          <p14:tracePt t="27569" x="1722438" y="4568825"/>
          <p14:tracePt t="27580" x="1698625" y="4568825"/>
          <p14:tracePt t="27585" x="1682750" y="4568825"/>
          <p14:tracePt t="27594" x="1674813" y="4568825"/>
          <p14:tracePt t="28169" x="1666875" y="4568825"/>
          <p14:tracePt t="28177" x="1651000" y="4576763"/>
          <p14:tracePt t="28194" x="1641475" y="4576763"/>
          <p14:tracePt t="28201" x="1633538" y="4576763"/>
          <p14:tracePt t="28211" x="1625600" y="4576763"/>
          <p14:tracePt t="28217" x="1617663" y="4576763"/>
          <p14:tracePt t="28225" x="1609725" y="4584700"/>
          <p14:tracePt t="28233" x="1601788" y="4584700"/>
          <p14:tracePt t="28241" x="1585913" y="4592638"/>
          <p14:tracePt t="28249" x="1577975" y="4592638"/>
          <p14:tracePt t="28258" x="1554163" y="4600575"/>
          <p14:tracePt t="28265" x="1546225" y="4600575"/>
          <p14:tracePt t="28277" x="1530350" y="4600575"/>
          <p14:tracePt t="28282" x="1514475" y="4600575"/>
          <p14:tracePt t="28290" x="1498600" y="4608513"/>
          <p14:tracePt t="28298" x="1482725" y="4608513"/>
          <p14:tracePt t="28307" x="1466850" y="4608513"/>
          <p14:tracePt t="28315" x="1458913" y="4608513"/>
          <p14:tracePt t="28323" x="1443038" y="4608513"/>
          <p14:tracePt t="28331" x="1435100" y="4608513"/>
          <p14:tracePt t="28347" x="1427163" y="4608513"/>
          <p14:tracePt t="28353" x="1419225" y="4608513"/>
          <p14:tracePt t="28379" x="1411288" y="4608513"/>
          <p14:tracePt t="28385" x="1403350" y="4600575"/>
          <p14:tracePt t="28394" x="1403350" y="4552950"/>
          <p14:tracePt t="28401" x="1403350" y="4441825"/>
          <p14:tracePt t="28409" x="1403350" y="4265613"/>
          <p14:tracePt t="28417" x="1403350" y="3979863"/>
          <p14:tracePt t="28426" x="1450975" y="3605213"/>
          <p14:tracePt t="28433" x="1450975" y="3189288"/>
          <p14:tracePt t="28441" x="1450975" y="2806700"/>
          <p14:tracePt t="28449" x="1450975" y="2455863"/>
          <p14:tracePt t="28457" x="1450975" y="2241550"/>
          <p14:tracePt t="28465" x="1450975" y="2065338"/>
          <p14:tracePt t="28474" x="1450975" y="1954213"/>
          <p14:tracePt t="28482" x="1450975" y="1857375"/>
          <p14:tracePt t="28490" x="1450975" y="1793875"/>
          <p14:tracePt t="28498" x="1450975" y="1754188"/>
          <p14:tracePt t="28507" x="1450975" y="1738313"/>
          <p14:tracePt t="28665" x="1450975" y="1785938"/>
          <p14:tracePt t="28673" x="1450975" y="1825625"/>
          <p14:tracePt t="28681" x="1466850" y="1873250"/>
          <p14:tracePt t="28690" x="1490663" y="1930400"/>
          <p14:tracePt t="28699" x="1514475" y="1985963"/>
          <p14:tracePt t="28707" x="1546225" y="2041525"/>
          <p14:tracePt t="28716" x="1577975" y="2120900"/>
          <p14:tracePt t="28721" x="1593850" y="2200275"/>
          <p14:tracePt t="28730" x="1609725" y="2257425"/>
          <p14:tracePt t="28737" x="1609725" y="2320925"/>
          <p14:tracePt t="28746" x="1562100" y="2384425"/>
          <p14:tracePt t="28753" x="1482725" y="2447925"/>
          <p14:tracePt t="28763" x="1331913" y="2519363"/>
          <p14:tracePt t="28769" x="1179513" y="2576513"/>
          <p14:tracePt t="28779" x="941388" y="2647950"/>
          <p14:tracePt t="28785" x="654050" y="2727325"/>
          <p14:tracePt t="28793" x="398463" y="2782888"/>
          <p14:tracePt t="28801" x="150813" y="2822575"/>
          <p14:tracePt t="29018" x="158750" y="2065338"/>
          <p14:tracePt t="29025" x="303213" y="2065338"/>
          <p14:tracePt t="29033" x="477838" y="2065338"/>
          <p14:tracePt t="29041" x="614363" y="2065338"/>
          <p14:tracePt t="29050" x="828675" y="2120900"/>
          <p14:tracePt t="29058" x="957263" y="2152650"/>
          <p14:tracePt t="29066" x="1076325" y="2200275"/>
          <p14:tracePt t="29074" x="1163638" y="2241550"/>
          <p14:tracePt t="29082" x="1227138" y="2289175"/>
          <p14:tracePt t="29090" x="1284288" y="2328863"/>
          <p14:tracePt t="29098" x="1323975" y="2368550"/>
          <p14:tracePt t="29107" x="1331913" y="2392363"/>
          <p14:tracePt t="29116" x="1339850" y="2424113"/>
          <p14:tracePt t="29122" x="1347788" y="2463800"/>
          <p14:tracePt t="29130" x="1347788" y="2511425"/>
          <p14:tracePt t="29137" x="1347788" y="2559050"/>
          <p14:tracePt t="29146" x="1347788" y="2616200"/>
          <p14:tracePt t="29153" x="1347788" y="2647950"/>
          <p14:tracePt t="29164" x="1316038" y="2695575"/>
          <p14:tracePt t="29169" x="1292225" y="2719388"/>
          <p14:tracePt t="29178" x="1266825" y="2751138"/>
          <p14:tracePt t="29185" x="1219200" y="2767013"/>
          <p14:tracePt t="29194" x="1171575" y="2790825"/>
          <p14:tracePt t="29202" x="1131888" y="2798763"/>
          <p14:tracePt t="29211" x="1084263" y="2806700"/>
          <p14:tracePt t="29217" x="1004888" y="2814638"/>
          <p14:tracePt t="29226" x="965200" y="2822575"/>
          <p14:tracePt t="29233" x="917575" y="2830513"/>
          <p14:tracePt t="29241" x="884238" y="2830513"/>
          <p14:tracePt t="29250" x="852488" y="2830513"/>
          <p14:tracePt t="29258" x="828675" y="2830513"/>
          <p14:tracePt t="29266" x="812800" y="2830513"/>
          <p14:tracePt t="29274" x="796925" y="2822575"/>
          <p14:tracePt t="29281" x="788988" y="2798763"/>
          <p14:tracePt t="29290" x="788988" y="2759075"/>
          <p14:tracePt t="29297" x="788988" y="2679700"/>
          <p14:tracePt t="29308" x="788988" y="2600325"/>
          <p14:tracePt t="29315" x="804863" y="2495550"/>
          <p14:tracePt t="29322" x="844550" y="2439988"/>
          <p14:tracePt t="29332" x="892175" y="2376488"/>
          <p14:tracePt t="29337" x="933450" y="2305050"/>
          <p14:tracePt t="29346" x="965200" y="2249488"/>
          <p14:tracePt t="29353" x="1020763" y="2192338"/>
          <p14:tracePt t="29362" x="1068388" y="2160588"/>
          <p14:tracePt t="29369" x="1155700" y="2128838"/>
          <p14:tracePt t="29378" x="1227138" y="2112963"/>
          <p14:tracePt t="29385" x="1316038" y="2089150"/>
          <p14:tracePt t="29393" x="1379538" y="2081213"/>
          <p14:tracePt t="29401" x="1458913" y="2081213"/>
          <p14:tracePt t="29410" x="1530350" y="2081213"/>
          <p14:tracePt t="29417" x="1570038" y="2081213"/>
          <p14:tracePt t="29425" x="1633538" y="2081213"/>
          <p14:tracePt t="29433" x="1690688" y="2089150"/>
          <p14:tracePt t="29441" x="1762125" y="2120900"/>
          <p14:tracePt t="29449" x="1817688" y="2144713"/>
          <p14:tracePt t="29457" x="1897063" y="2208213"/>
          <p14:tracePt t="29465" x="1960563" y="2265363"/>
          <p14:tracePt t="29473" x="2000250" y="2328863"/>
          <p14:tracePt t="29481" x="2041525" y="2384425"/>
          <p14:tracePt t="29490" x="2065338" y="2439988"/>
          <p14:tracePt t="29497" x="2081213" y="2495550"/>
          <p14:tracePt t="29506" x="2081213" y="2543175"/>
          <p14:tracePt t="29513" x="2081213" y="2576513"/>
          <p14:tracePt t="29521" x="2081213" y="2600325"/>
          <p14:tracePt t="29529" x="2081213" y="2616200"/>
          <p14:tracePt t="29537" x="2057400" y="2632075"/>
          <p14:tracePt t="29546" x="2033588" y="2647950"/>
          <p14:tracePt t="29553" x="1992313" y="2663825"/>
          <p14:tracePt t="29562" x="1960563" y="2663825"/>
          <p14:tracePt t="29569" x="1897063" y="2663825"/>
          <p14:tracePt t="29578" x="1849438" y="2671763"/>
          <p14:tracePt t="29585" x="1809750" y="2671763"/>
          <p14:tracePt t="29593" x="1762125" y="2679700"/>
          <p14:tracePt t="29601" x="1738313" y="2679700"/>
          <p14:tracePt t="29609" x="1706563" y="2679700"/>
          <p14:tracePt t="29617" x="1690688" y="2679700"/>
          <p14:tracePt t="29633" x="1682750" y="2679700"/>
          <p14:tracePt t="30313" x="1666875" y="2663825"/>
          <p14:tracePt t="30321" x="1651000" y="2624138"/>
          <p14:tracePt t="30330" x="1641475" y="2576513"/>
          <p14:tracePt t="30337" x="1617663" y="2535238"/>
          <p14:tracePt t="30345" x="1617663" y="2519363"/>
          <p14:tracePt t="30353" x="1609725" y="2503488"/>
          <p14:tracePt t="30362" x="1601788" y="2495550"/>
          <p14:tracePt t="30418" x="1601788" y="2487613"/>
          <p14:tracePt t="30425" x="1593850" y="2487613"/>
          <p14:tracePt t="30434" x="1585913" y="2487613"/>
          <p14:tracePt t="30442" x="1570038" y="2487613"/>
          <p14:tracePt t="30450" x="1562100" y="2487613"/>
          <p14:tracePt t="30673" x="1554163" y="2487613"/>
          <p14:tracePt t="30681" x="1554163" y="2439988"/>
          <p14:tracePt t="30689" x="1570038" y="2392363"/>
          <p14:tracePt t="30699" x="1585913" y="2352675"/>
          <p14:tracePt t="30705" x="1609725" y="2305050"/>
          <p14:tracePt t="30714" x="1625600" y="2257425"/>
          <p14:tracePt t="30721" x="1651000" y="2216150"/>
          <p14:tracePt t="30730" x="1651000" y="2208213"/>
          <p14:tracePt t="30737" x="1651000" y="2192338"/>
          <p14:tracePt t="30746" x="1651000" y="2176463"/>
          <p14:tracePt t="34465" x="1658938" y="2152650"/>
          <p14:tracePt t="34473" x="1706563" y="2168525"/>
          <p14:tracePt t="34481" x="1722438" y="2192338"/>
          <p14:tracePt t="34489" x="1722438" y="2233613"/>
          <p14:tracePt t="34497" x="1730375" y="2249488"/>
          <p14:tracePt t="34507" x="1738313" y="2281238"/>
          <p14:tracePt t="34513" x="1738313" y="2289175"/>
          <p14:tracePt t="34521" x="1746250" y="2305050"/>
          <p14:tracePt t="37281" x="1746250" y="2312988"/>
          <p14:tracePt t="37298" x="1754188" y="2312988"/>
          <p14:tracePt t="48362" x="1762125" y="2312988"/>
          <p14:tracePt t="48369" x="1785938" y="2312988"/>
          <p14:tracePt t="48377" x="1841500" y="2305050"/>
          <p14:tracePt t="48387" x="1873250" y="2297113"/>
          <p14:tracePt t="48393" x="1920875" y="2281238"/>
          <p14:tracePt t="48401" x="1968500" y="2281238"/>
          <p14:tracePt t="48410" x="2041525" y="2281238"/>
          <p14:tracePt t="48418" x="2112963" y="2281238"/>
          <p14:tracePt t="48426" x="2224088" y="2281238"/>
          <p14:tracePt t="48435" x="2335213" y="2281238"/>
          <p14:tracePt t="48443" x="2463800" y="2281238"/>
          <p14:tracePt t="48451" x="2614613" y="2281238"/>
          <p14:tracePt t="48458" x="2790825" y="2281238"/>
          <p14:tracePt t="48467" x="2989263" y="2281238"/>
          <p14:tracePt t="48473" x="3205163" y="2281238"/>
          <p14:tracePt t="48485" x="3443288" y="2281238"/>
          <p14:tracePt t="48489" x="3722688" y="2281238"/>
          <p14:tracePt t="48498" x="3962400" y="2281238"/>
          <p14:tracePt t="48505" x="4265613" y="2281238"/>
          <p14:tracePt t="48514" x="4487863" y="2281238"/>
          <p14:tracePt t="48521" x="4703763" y="2281238"/>
          <p14:tracePt t="48529" x="4854575" y="2281238"/>
          <p14:tracePt t="48537" x="4983163" y="2281238"/>
          <p14:tracePt t="48545" x="5078413" y="2281238"/>
          <p14:tracePt t="48553" x="5165725" y="2281238"/>
          <p14:tracePt t="48561" x="5229225" y="2281238"/>
          <p14:tracePt t="48569" x="5284788" y="2281238"/>
          <p14:tracePt t="48577" x="5326063" y="2281238"/>
          <p14:tracePt t="48585" x="5365750" y="2281238"/>
          <p14:tracePt t="48593" x="5397500" y="2297113"/>
          <p14:tracePt t="48601" x="5405438" y="2297113"/>
          <p14:tracePt t="48610" x="5421313" y="2297113"/>
          <p14:tracePt t="48617" x="5421313" y="2305050"/>
          <p14:tracePt t="48626" x="5429250" y="2305050"/>
          <p14:tracePt t="48633" x="5429250" y="2312988"/>
          <p14:tracePt t="48649" x="5445125" y="2320925"/>
          <p14:tracePt t="48657" x="5461000" y="2328863"/>
          <p14:tracePt t="48666" x="5492750" y="2344738"/>
          <p14:tracePt t="48673" x="5532438" y="2360613"/>
          <p14:tracePt t="48682" x="5588000" y="2384425"/>
          <p14:tracePt t="48690" x="5643563" y="2400300"/>
          <p14:tracePt t="48698" x="5716588" y="2416175"/>
          <p14:tracePt t="48705" x="5788025" y="2432050"/>
          <p14:tracePt t="48714" x="5883275" y="2455863"/>
          <p14:tracePt t="48721" x="5954713" y="2471738"/>
          <p14:tracePt t="48729" x="6043613" y="2495550"/>
          <p14:tracePt t="48737" x="6122988" y="2503488"/>
          <p14:tracePt t="48746" x="6178550" y="2511425"/>
          <p14:tracePt t="48753" x="6218238" y="2511425"/>
          <p14:tracePt t="48762" x="6234113" y="2511425"/>
          <p14:tracePt t="48769" x="6242050" y="2511425"/>
          <p14:tracePt t="48962" x="6226175" y="2511425"/>
          <p14:tracePt t="48969" x="6202363" y="2511425"/>
          <p14:tracePt t="48977" x="6154738" y="2503488"/>
          <p14:tracePt t="48986" x="6107113" y="2495550"/>
          <p14:tracePt t="48994" x="6034088" y="2479675"/>
          <p14:tracePt t="49002" x="5970588" y="2479675"/>
          <p14:tracePt t="49010" x="5891213" y="2463800"/>
          <p14:tracePt t="49017" x="5827713" y="2455863"/>
          <p14:tracePt t="49026" x="5772150" y="2455863"/>
          <p14:tracePt t="49034" x="5724525" y="2455863"/>
          <p14:tracePt t="49041" x="5667375" y="2455863"/>
          <p14:tracePt t="49050" x="5627688" y="2455863"/>
          <p14:tracePt t="49057" x="5588000" y="2455863"/>
          <p14:tracePt t="49067" x="5564188" y="2455863"/>
          <p14:tracePt t="49073" x="5532438" y="2455863"/>
          <p14:tracePt t="49083" x="5524500" y="2455863"/>
          <p14:tracePt t="49089" x="5500688" y="2455863"/>
          <p14:tracePt t="49099" x="5476875" y="2471738"/>
          <p14:tracePt t="49105" x="5468938" y="2471738"/>
          <p14:tracePt t="49113" x="5461000" y="2487613"/>
          <p14:tracePt t="49121" x="5453063" y="2495550"/>
          <p14:tracePt t="49130" x="5437188" y="2519363"/>
          <p14:tracePt t="49137" x="5429250" y="2535238"/>
          <p14:tracePt t="49145" x="5421313" y="2543175"/>
          <p14:tracePt t="49153" x="5405438" y="2551113"/>
          <p14:tracePt t="49161" x="5397500" y="2576513"/>
          <p14:tracePt t="49169" x="5381625" y="2576513"/>
          <p14:tracePt t="49176" x="5381625" y="2584450"/>
          <p14:tracePt t="49185" x="5357813" y="2592388"/>
          <p14:tracePt t="49194" x="5341938" y="2600325"/>
          <p14:tracePt t="49201" x="5334000" y="2600325"/>
          <p14:tracePt t="49233" x="5326063" y="2600325"/>
          <p14:tracePt t="50993" x="5318125" y="2663825"/>
          <p14:tracePt t="51001" x="5357813" y="2743200"/>
          <p14:tracePt t="51010" x="5413375" y="2846388"/>
          <p14:tracePt t="51017" x="5476875" y="2951163"/>
          <p14:tracePt t="51025" x="5556250" y="3046413"/>
          <p14:tracePt t="51034" x="5635625" y="3157538"/>
          <p14:tracePt t="51041" x="5684838" y="3236913"/>
          <p14:tracePt t="51050" x="5732463" y="3286125"/>
          <p14:tracePt t="51057" x="5756275" y="3325813"/>
          <p14:tracePt t="51066" x="5764213" y="3333750"/>
          <p14:tracePt t="51075" x="5772150" y="3341688"/>
          <p14:tracePt t="51082" x="5772150" y="3349625"/>
          <p14:tracePt t="51145" x="5772150" y="3333750"/>
          <p14:tracePt t="51153" x="5772150" y="3302000"/>
          <p14:tracePt t="51162" x="5772150" y="3270250"/>
          <p14:tracePt t="51171" x="5772150" y="3244850"/>
          <p14:tracePt t="51180" x="5780088" y="3236913"/>
          <p14:tracePt t="51188" x="5788025" y="3228975"/>
          <p14:tracePt t="51194" x="5795963" y="3221038"/>
          <p14:tracePt t="51204" x="5795963" y="3213100"/>
          <p14:tracePt t="51209" x="5811838" y="3213100"/>
          <p14:tracePt t="51220" x="5827713" y="3213100"/>
          <p14:tracePt t="51225" x="5835650" y="3213100"/>
          <p14:tracePt t="51234" x="5851525" y="3213100"/>
          <p14:tracePt t="51241" x="5867400" y="3213100"/>
          <p14:tracePt t="51250" x="5899150" y="3213100"/>
          <p14:tracePt t="51257" x="5930900" y="3213100"/>
          <p14:tracePt t="51265" x="6002338" y="3236913"/>
          <p14:tracePt t="51273" x="6083300" y="3270250"/>
          <p14:tracePt t="51281" x="6162675" y="3286125"/>
          <p14:tracePt t="51289" x="6226175" y="3309938"/>
          <p14:tracePt t="51297" x="6297613" y="3317875"/>
          <p14:tracePt t="51305" x="6353175" y="3333750"/>
          <p14:tracePt t="51314" x="6392863" y="3349625"/>
          <p14:tracePt t="51325" x="6418263" y="3349625"/>
          <p14:tracePt t="51330" x="6434138" y="3349625"/>
          <p14:tracePt t="51339" x="6442075" y="3349625"/>
          <p14:tracePt t="51345" x="6450013" y="3349625"/>
          <p14:tracePt t="51353" x="6465888" y="3349625"/>
          <p14:tracePt t="51362" x="6465888" y="3357563"/>
          <p14:tracePt t="51369" x="6473825" y="3365500"/>
          <p14:tracePt t="51379" x="6481763" y="3365500"/>
          <p14:tracePt t="51481" x="6481763" y="3349625"/>
          <p14:tracePt t="51489" x="6457950" y="3317875"/>
          <p14:tracePt t="51498" x="6450013" y="3294063"/>
          <p14:tracePt t="51505" x="6426200" y="3244850"/>
          <p14:tracePt t="51514" x="6418263" y="3213100"/>
          <p14:tracePt t="51522" x="6410325" y="3189288"/>
          <p14:tracePt t="51530" x="6392863" y="3173413"/>
          <p14:tracePt t="51539" x="6376988" y="3133725"/>
          <p14:tracePt t="51547" x="6361113" y="3117850"/>
          <p14:tracePt t="51556" x="6345238" y="3101975"/>
          <p14:tracePt t="51562" x="6337300" y="3086100"/>
          <p14:tracePt t="51569" x="6329363" y="3078163"/>
          <p14:tracePt t="51586" x="6321425" y="3078163"/>
          <p14:tracePt t="51618" x="6313488" y="3078163"/>
          <p14:tracePt t="51625" x="6313488" y="3070225"/>
          <p14:tracePt t="51634" x="6305550" y="3062288"/>
          <p14:tracePt t="51682" x="6289675" y="3054350"/>
          <p14:tracePt t="51705" x="6281738" y="3054350"/>
          <p14:tracePt t="51713" x="6273800" y="3038475"/>
          <p14:tracePt t="51721" x="6257925" y="3030538"/>
          <p14:tracePt t="51729" x="6218238" y="3006725"/>
          <p14:tracePt t="51737" x="6178550" y="2990850"/>
          <p14:tracePt t="51746" x="6107113" y="2959100"/>
          <p14:tracePt t="51753" x="6059488" y="2943225"/>
          <p14:tracePt t="51762" x="6018213" y="2927350"/>
          <p14:tracePt t="51770" x="5978525" y="2919413"/>
          <p14:tracePt t="51777" x="5946775" y="2919413"/>
          <p14:tracePt t="51786" x="5915025" y="2909888"/>
          <p14:tracePt t="51793" x="5891213" y="2909888"/>
          <p14:tracePt t="51801" x="5867400" y="2894013"/>
          <p14:tracePt t="51809" x="5859463" y="2886075"/>
          <p14:tracePt t="51818" x="5851525" y="2886075"/>
          <p14:tracePt t="51825" x="5843588" y="2886075"/>
          <p14:tracePt t="51841" x="5835650" y="2886075"/>
          <p14:tracePt t="51873" x="5827713" y="2886075"/>
          <p14:tracePt t="51882" x="5819775" y="2886075"/>
          <p14:tracePt t="51897" x="5803900" y="2886075"/>
          <p14:tracePt t="51905" x="5780088" y="2886075"/>
          <p14:tracePt t="51912" x="5756275" y="2878138"/>
          <p14:tracePt t="51921" x="5724525" y="2878138"/>
          <p14:tracePt t="51929" x="5692775" y="2862263"/>
          <p14:tracePt t="51937" x="5651500" y="2862263"/>
          <p14:tracePt t="51945" x="5619750" y="2854325"/>
          <p14:tracePt t="51953" x="5588000" y="2854325"/>
          <p14:tracePt t="51963" x="5548313" y="2854325"/>
          <p14:tracePt t="51969" x="5508625" y="2854325"/>
          <p14:tracePt t="51977" x="5484813" y="2854325"/>
          <p14:tracePt t="51985" x="5453063" y="2854325"/>
          <p14:tracePt t="51996" x="5437188" y="2854325"/>
          <p14:tracePt t="52002" x="5413375" y="2862263"/>
          <p14:tracePt t="52009" x="5381625" y="2870200"/>
          <p14:tracePt t="52018" x="5341938" y="2878138"/>
          <p14:tracePt t="52025" x="5310188" y="2901950"/>
          <p14:tracePt t="52035" x="5253038" y="2919413"/>
          <p14:tracePt t="52041" x="5213350" y="2935288"/>
          <p14:tracePt t="52050" x="5157788" y="2951163"/>
          <p14:tracePt t="52057" x="5094288" y="2967038"/>
          <p14:tracePt t="52065" x="5046663" y="2974975"/>
          <p14:tracePt t="52073" x="5006975" y="2982913"/>
          <p14:tracePt t="52082" x="4967288" y="2990850"/>
          <p14:tracePt t="52089" x="4933950" y="2990850"/>
          <p14:tracePt t="52096" x="4918075" y="2990850"/>
          <p14:tracePt t="52105" x="4910138" y="2998788"/>
          <p14:tracePt t="52113" x="4902200" y="2998788"/>
          <p14:tracePt t="52121" x="4886325" y="2998788"/>
          <p14:tracePt t="52129" x="4878388" y="3006725"/>
          <p14:tracePt t="52137" x="4862513" y="3014663"/>
          <p14:tracePt t="52146" x="4830763" y="3022600"/>
          <p14:tracePt t="52153" x="4814888" y="3038475"/>
          <p14:tracePt t="52161" x="4791075" y="3054350"/>
          <p14:tracePt t="52171" x="4767263" y="3078163"/>
          <p14:tracePt t="52177" x="4751388" y="3094038"/>
          <p14:tracePt t="52188" x="4743450" y="3109913"/>
          <p14:tracePt t="52193" x="4727575" y="3117850"/>
          <p14:tracePt t="52203" x="4727575" y="3125788"/>
          <p14:tracePt t="52209" x="4727575" y="3133725"/>
          <p14:tracePt t="52218" x="4727575" y="3141663"/>
          <p14:tracePt t="52225" x="4727575" y="3157538"/>
          <p14:tracePt t="52233" x="4727575" y="3181350"/>
          <p14:tracePt t="52241" x="4727575" y="3213100"/>
          <p14:tracePt t="52250" x="4735513" y="3252788"/>
          <p14:tracePt t="52257" x="4767263" y="3302000"/>
          <p14:tracePt t="52265" x="4806950" y="3341688"/>
          <p14:tracePt t="52273" x="4838700" y="3381375"/>
          <p14:tracePt t="52281" x="4878388" y="3405188"/>
          <p14:tracePt t="52289" x="4918075" y="3436938"/>
          <p14:tracePt t="52297" x="4951413" y="3460750"/>
          <p14:tracePt t="52305" x="4991100" y="3484563"/>
          <p14:tracePt t="52313" x="5030788" y="3500438"/>
          <p14:tracePt t="52321" x="5062538" y="3516313"/>
          <p14:tracePt t="52329" x="5086350" y="3524250"/>
          <p14:tracePt t="52337" x="5118100" y="3532188"/>
          <p14:tracePt t="52346" x="5141913" y="3556000"/>
          <p14:tracePt t="52353" x="5165725" y="3556000"/>
          <p14:tracePt t="52361" x="5189538" y="3556000"/>
          <p14:tracePt t="52369" x="5205413" y="3563938"/>
          <p14:tracePt t="52377" x="5245100" y="3579813"/>
          <p14:tracePt t="52385" x="5276850" y="3587750"/>
          <p14:tracePt t="52393" x="5334000" y="3587750"/>
          <p14:tracePt t="52402" x="5373688" y="3587750"/>
          <p14:tracePt t="52409" x="5429250" y="3587750"/>
          <p14:tracePt t="52419" x="5492750" y="3587750"/>
          <p14:tracePt t="52425" x="5532438" y="3587750"/>
          <p14:tracePt t="52433" x="5580063" y="3587750"/>
          <p14:tracePt t="52441" x="5643563" y="3587750"/>
          <p14:tracePt t="52449" x="5676900" y="3587750"/>
          <p14:tracePt t="52457" x="5716588" y="3587750"/>
          <p14:tracePt t="52465" x="5756275" y="3579813"/>
          <p14:tracePt t="52473" x="5795963" y="3571875"/>
          <p14:tracePt t="52481" x="5851525" y="3571875"/>
          <p14:tracePt t="52489" x="5907088" y="3571875"/>
          <p14:tracePt t="52497" x="5946775" y="3571875"/>
          <p14:tracePt t="52505" x="6010275" y="3571875"/>
          <p14:tracePt t="52513" x="6067425" y="3571875"/>
          <p14:tracePt t="52522" x="6138863" y="3571875"/>
          <p14:tracePt t="52529" x="6202363" y="3571875"/>
          <p14:tracePt t="52537" x="6249988" y="3563938"/>
          <p14:tracePt t="52546" x="6289675" y="3563938"/>
          <p14:tracePt t="52553" x="6321425" y="3548063"/>
          <p14:tracePt t="52561" x="6329363" y="3548063"/>
          <p14:tracePt t="52571" x="6337300" y="3540125"/>
          <p14:tracePt t="52577" x="6345238" y="3532188"/>
          <p14:tracePt t="52593" x="6345238" y="3524250"/>
          <p14:tracePt t="52602" x="6353175" y="3508375"/>
          <p14:tracePt t="52618" x="6361113" y="3508375"/>
          <p14:tracePt t="52841" x="6361113" y="3500438"/>
          <p14:tracePt t="52849" x="6376988" y="3492500"/>
          <p14:tracePt t="52961" x="6384925" y="3484563"/>
          <p14:tracePt t="53025" x="6384925" y="3476625"/>
          <p14:tracePt t="53041" x="6384925" y="3468688"/>
          <p14:tracePt t="53049" x="6384925" y="3460750"/>
          <p14:tracePt t="53057" x="6384925" y="3444875"/>
          <p14:tracePt t="53065" x="6376988" y="3444875"/>
          <p14:tracePt t="53073" x="6369050" y="3436938"/>
          <p14:tracePt t="53082" x="6345238" y="3429000"/>
          <p14:tracePt t="53090" x="6337300" y="3421063"/>
          <p14:tracePt t="53098" x="6329363" y="3421063"/>
          <p14:tracePt t="53106" x="6321425" y="3421063"/>
          <p14:tracePt t="53114" x="6313488" y="3413125"/>
          <p14:tracePt t="53657" x="6305550" y="3413125"/>
          <p14:tracePt t="53665" x="6281738" y="3413125"/>
          <p14:tracePt t="53673" x="6249988" y="3413125"/>
          <p14:tracePt t="53682" x="6218238" y="3429000"/>
          <p14:tracePt t="53691" x="6178550" y="3444875"/>
          <p14:tracePt t="53699" x="6162675" y="3460750"/>
          <p14:tracePt t="53707" x="6138863" y="3460750"/>
          <p14:tracePt t="53715" x="6130925" y="3468688"/>
          <p14:tracePt t="53722" x="6122988" y="3476625"/>
          <p14:tracePt t="54337" x="6115050" y="3476625"/>
          <p14:tracePt t="54345" x="6115050" y="3484563"/>
          <p14:tracePt t="54361" x="6115050" y="3492500"/>
          <p14:tracePt t="54386" x="6115050" y="3500438"/>
          <p14:tracePt t="54633" x="6107113" y="3508375"/>
          <p14:tracePt t="54697" x="6099175" y="3516313"/>
          <p14:tracePt t="54705" x="6099175" y="3524250"/>
          <p14:tracePt t="54713" x="6099175" y="3532188"/>
          <p14:tracePt t="54723" x="6099175" y="3540125"/>
          <p14:tracePt t="54729" x="6099175" y="3556000"/>
          <p14:tracePt t="54740" x="6099175" y="3563938"/>
          <p14:tracePt t="54754" x="6099175" y="3571875"/>
          <p14:tracePt t="54770" x="6099175" y="3579813"/>
          <p14:tracePt t="54785" x="6099175" y="3587750"/>
          <p14:tracePt t="55545" x="6107113" y="3595688"/>
          <p14:tracePt t="55553" x="6130925" y="3595688"/>
          <p14:tracePt t="55561" x="6154738" y="3595688"/>
          <p14:tracePt t="55569" x="6186488" y="3595688"/>
          <p14:tracePt t="55577" x="6249988" y="3579813"/>
          <p14:tracePt t="55585" x="6329363" y="3532188"/>
          <p14:tracePt t="55593" x="6376988" y="3500438"/>
          <p14:tracePt t="55601" x="6410325" y="3460750"/>
          <p14:tracePt t="55609" x="6426200" y="3429000"/>
          <p14:tracePt t="55617" x="6442075" y="3381375"/>
          <p14:tracePt t="55627" x="6450013" y="3349625"/>
          <p14:tracePt t="55634" x="6450013" y="3317875"/>
          <p14:tracePt t="55642" x="6450013" y="3278188"/>
          <p14:tracePt t="55649" x="6450013" y="3252788"/>
          <p14:tracePt t="55657" x="6450013" y="3221038"/>
          <p14:tracePt t="55666" x="6442075" y="3213100"/>
          <p14:tracePt t="55673" x="6434138" y="3189288"/>
          <p14:tracePt t="55681" x="6434138" y="3181350"/>
          <p14:tracePt t="55690" x="6418263" y="3165475"/>
          <p14:tracePt t="55697" x="6410325" y="3149600"/>
          <p14:tracePt t="55706" x="6392863" y="3125788"/>
          <p14:tracePt t="55713" x="6376988" y="3109913"/>
          <p14:tracePt t="55722" x="6361113" y="3101975"/>
          <p14:tracePt t="55729" x="6337300" y="3086100"/>
          <p14:tracePt t="55739" x="6313488" y="3086100"/>
          <p14:tracePt t="55745" x="6281738" y="3070225"/>
          <p14:tracePt t="55753" x="6226175" y="3054350"/>
          <p14:tracePt t="55762" x="6194425" y="3030538"/>
          <p14:tracePt t="55770" x="6146800" y="3014663"/>
          <p14:tracePt t="55777" x="6107113" y="2990850"/>
          <p14:tracePt t="55785" x="6075363" y="2982913"/>
          <p14:tracePt t="55793" x="6051550" y="2974975"/>
          <p14:tracePt t="55801" x="6018213" y="2951163"/>
          <p14:tracePt t="55809" x="6002338" y="2951163"/>
          <p14:tracePt t="55817" x="5978525" y="2943225"/>
          <p14:tracePt t="55825" x="5946775" y="2927350"/>
          <p14:tracePt t="55833" x="5938838" y="2919413"/>
          <p14:tracePt t="55841" x="5922963" y="2909888"/>
          <p14:tracePt t="55849" x="5907088" y="2901950"/>
          <p14:tracePt t="55857" x="5907088" y="2894013"/>
          <p14:tracePt t="55866" x="5883275" y="2886075"/>
          <p14:tracePt t="55883" x="5851525" y="2870200"/>
          <p14:tracePt t="55897" x="5835650" y="2870200"/>
          <p14:tracePt t="55907" x="5819775" y="2870200"/>
          <p14:tracePt t="55913" x="5811838" y="2870200"/>
          <p14:tracePt t="55923" x="5803900" y="2870200"/>
          <p14:tracePt t="55929" x="5788025" y="2870200"/>
          <p14:tracePt t="55938" x="5772150" y="2870200"/>
          <p14:tracePt t="55945" x="5756275" y="2870200"/>
          <p14:tracePt t="55954" x="5740400" y="2870200"/>
          <p14:tracePt t="55961" x="5716588" y="2870200"/>
          <p14:tracePt t="55969" x="5684838" y="2870200"/>
          <p14:tracePt t="55977" x="5659438" y="2870200"/>
          <p14:tracePt t="55985" x="5635625" y="2870200"/>
          <p14:tracePt t="55993" x="5619750" y="2870200"/>
          <p14:tracePt t="56001" x="5611813" y="2870200"/>
          <p14:tracePt t="56009" x="5588000" y="2886075"/>
          <p14:tracePt t="56017" x="5564188" y="2894013"/>
          <p14:tracePt t="56025" x="5532438" y="2909888"/>
          <p14:tracePt t="56033" x="5492750" y="2919413"/>
          <p14:tracePt t="56041" x="5429250" y="2943225"/>
          <p14:tracePt t="56050" x="5365750" y="2951163"/>
          <p14:tracePt t="56057" x="5284788" y="2974975"/>
          <p14:tracePt t="56067" x="5197475" y="2982913"/>
          <p14:tracePt t="56077" x="5133975" y="2982913"/>
          <p14:tracePt t="56082" x="5070475" y="2990850"/>
          <p14:tracePt t="56093" x="5038725" y="3006725"/>
          <p14:tracePt t="56097" x="5006975" y="3022600"/>
          <p14:tracePt t="56106" x="4975225" y="3022600"/>
          <p14:tracePt t="56113" x="4951413" y="3030538"/>
          <p14:tracePt t="56122" x="4926013" y="3046413"/>
          <p14:tracePt t="56129" x="4910138" y="3054350"/>
          <p14:tracePt t="56137" x="4894263" y="3062288"/>
          <p14:tracePt t="56145" x="4886325" y="3078163"/>
          <p14:tracePt t="56161" x="4878388" y="3078163"/>
          <p14:tracePt t="56177" x="4870450" y="3086100"/>
          <p14:tracePt t="56185" x="4862513" y="3086100"/>
          <p14:tracePt t="56193" x="4854575" y="3101975"/>
          <p14:tracePt t="56201" x="4846638" y="3109913"/>
          <p14:tracePt t="56209" x="4838700" y="3133725"/>
          <p14:tracePt t="56217" x="4830763" y="3149600"/>
          <p14:tracePt t="56225" x="4830763" y="3181350"/>
          <p14:tracePt t="56235" x="4830763" y="3221038"/>
          <p14:tracePt t="56243" x="4830763" y="3262313"/>
          <p14:tracePt t="56251" x="4830763" y="3294063"/>
          <p14:tracePt t="56259" x="4846638" y="3333750"/>
          <p14:tracePt t="56266" x="4878388" y="3381375"/>
          <p14:tracePt t="56275" x="4902200" y="3413125"/>
          <p14:tracePt t="56281" x="4926013" y="3452813"/>
          <p14:tracePt t="56292" x="4959350" y="3484563"/>
          <p14:tracePt t="56297" x="4975225" y="3500438"/>
          <p14:tracePt t="56306" x="5006975" y="3532188"/>
          <p14:tracePt t="56313" x="5054600" y="3548063"/>
          <p14:tracePt t="56322" x="5070475" y="3556000"/>
          <p14:tracePt t="56329" x="5094288" y="3563938"/>
          <p14:tracePt t="56338" x="5149850" y="3571875"/>
          <p14:tracePt t="56345" x="5181600" y="3587750"/>
          <p14:tracePt t="56353" x="5229225" y="3605213"/>
          <p14:tracePt t="56361" x="5284788" y="3605213"/>
          <p14:tracePt t="56369" x="5349875" y="3629025"/>
          <p14:tracePt t="56378" x="5421313" y="3644900"/>
          <p14:tracePt t="56385" x="5492750" y="3652838"/>
          <p14:tracePt t="56393" x="5572125" y="3668713"/>
          <p14:tracePt t="56401" x="5651500" y="3676650"/>
          <p14:tracePt t="56409" x="5732463" y="3684588"/>
          <p14:tracePt t="56417" x="5819775" y="3692525"/>
          <p14:tracePt t="56425" x="5899150" y="3708400"/>
          <p14:tracePt t="56433" x="5986463" y="3708400"/>
          <p14:tracePt t="56441" x="6075363" y="3708400"/>
          <p14:tracePt t="56449" x="6170613" y="3708400"/>
          <p14:tracePt t="56457" x="6265863" y="3708400"/>
          <p14:tracePt t="56465" x="6361113" y="3700463"/>
          <p14:tracePt t="56473" x="6457950" y="3668713"/>
          <p14:tracePt t="56481" x="6545263" y="3613150"/>
          <p14:tracePt t="56489" x="6608763" y="3563938"/>
          <p14:tracePt t="56497" x="6664325" y="3500438"/>
          <p14:tracePt t="56506" x="6688138" y="3444875"/>
          <p14:tracePt t="56513" x="6704013" y="3365500"/>
          <p14:tracePt t="56523" x="6727825" y="3294063"/>
          <p14:tracePt t="56529" x="6727825" y="3236913"/>
          <p14:tracePt t="56538" x="6727825" y="3173413"/>
          <p14:tracePt t="56545" x="6727825" y="3117850"/>
          <p14:tracePt t="56553" x="6727825" y="3070225"/>
          <p14:tracePt t="56561" x="6719888" y="3030538"/>
          <p14:tracePt t="56569" x="6680200" y="2982913"/>
          <p14:tracePt t="56578" x="6640513" y="2943225"/>
          <p14:tracePt t="56585" x="6592888" y="2901950"/>
          <p14:tracePt t="56593" x="6545263" y="2878138"/>
          <p14:tracePt t="56601" x="6473825" y="2846388"/>
          <p14:tracePt t="56610" x="6392863" y="2814638"/>
          <p14:tracePt t="56618" x="6313488" y="2798763"/>
          <p14:tracePt t="56626" x="6226175" y="2790825"/>
          <p14:tracePt t="56635" x="6130925" y="2774950"/>
          <p14:tracePt t="56643" x="6026150" y="2774950"/>
          <p14:tracePt t="56652" x="5938838" y="2774950"/>
          <p14:tracePt t="56661" x="5851525" y="2774950"/>
          <p14:tracePt t="56665" x="5788025" y="2774950"/>
          <p14:tracePt t="56674" x="5716588" y="2774950"/>
          <p14:tracePt t="56681" x="5627688" y="2790825"/>
          <p14:tracePt t="56691" x="5548313" y="2814638"/>
          <p14:tracePt t="56697" x="5461000" y="2838450"/>
          <p14:tracePt t="56707" x="5389563" y="2870200"/>
          <p14:tracePt t="56713" x="5310188" y="2894013"/>
          <p14:tracePt t="56723" x="5253038" y="2901950"/>
          <p14:tracePt t="56729" x="5189538" y="2935288"/>
          <p14:tracePt t="56737" x="5141913" y="2959100"/>
          <p14:tracePt t="56745" x="5094288" y="2990850"/>
          <p14:tracePt t="56754" x="5054600" y="3030538"/>
          <p14:tracePt t="56761" x="5006975" y="3070225"/>
          <p14:tracePt t="56769" x="4951413" y="3141663"/>
          <p14:tracePt t="56778" x="4918075" y="3189288"/>
          <p14:tracePt t="56785" x="4878388" y="3270250"/>
          <p14:tracePt t="56794" x="4830763" y="3349625"/>
          <p14:tracePt t="56801" x="4814888" y="3413125"/>
          <p14:tracePt t="56809" x="4791075" y="3476625"/>
          <p14:tracePt t="56817" x="4783138" y="3548063"/>
          <p14:tracePt t="56825" x="4783138" y="3613150"/>
          <p14:tracePt t="56834" x="4783138" y="3652838"/>
          <p14:tracePt t="56841" x="4791075" y="3708400"/>
          <p14:tracePt t="56849" x="4814888" y="3763963"/>
          <p14:tracePt t="56857" x="4854575" y="3811588"/>
          <p14:tracePt t="56865" x="4918075" y="3859213"/>
          <p14:tracePt t="56874" x="4975225" y="3898900"/>
          <p14:tracePt t="56881" x="5062538" y="3930650"/>
          <p14:tracePt t="56891" x="5157788" y="3971925"/>
          <p14:tracePt t="56898" x="5253038" y="3987800"/>
          <p14:tracePt t="56906" x="5334000" y="3995738"/>
          <p14:tracePt t="56913" x="5405438" y="4011613"/>
          <p14:tracePt t="56922" x="5492750" y="4011613"/>
          <p14:tracePt t="56929" x="5580063" y="4011613"/>
          <p14:tracePt t="56937" x="5651500" y="4011613"/>
          <p14:tracePt t="56945" x="5748338" y="4011613"/>
          <p14:tracePt t="56953" x="5851525" y="4011613"/>
          <p14:tracePt t="56961" x="5922963" y="4011613"/>
          <p14:tracePt t="56969" x="6002338" y="4011613"/>
          <p14:tracePt t="56977" x="6067425" y="4011613"/>
          <p14:tracePt t="56985" x="6107113" y="4011613"/>
          <p14:tracePt t="56993" x="6138863" y="4011613"/>
          <p14:tracePt t="57001" x="6162675" y="4003675"/>
          <p14:tracePt t="57010" x="6170613" y="4003675"/>
          <p14:tracePt t="57019" x="6178550" y="4003675"/>
          <p14:tracePt t="57042" x="6186488" y="4003675"/>
          <p14:tracePt t="57059" x="6186488" y="3995738"/>
          <p14:tracePt t="57074" x="6194425" y="3995738"/>
          <p14:tracePt t="57113" x="6194425" y="3979863"/>
          <p14:tracePt t="57290" x="6194425" y="3963988"/>
          <p14:tracePt t="57297" x="6226175" y="3938588"/>
          <p14:tracePt t="57306" x="6257925" y="3890963"/>
          <p14:tracePt t="57313" x="6297613" y="3835400"/>
          <p14:tracePt t="57322" x="6329363" y="3787775"/>
          <p14:tracePt t="57329" x="6361113" y="3740150"/>
          <p14:tracePt t="57339" x="6392863" y="3708400"/>
          <p14:tracePt t="57345" x="6410325" y="3668713"/>
          <p14:tracePt t="57353" x="6418263" y="3644900"/>
          <p14:tracePt t="57361" x="6426200" y="3621088"/>
          <p14:tracePt t="57369" x="6426200" y="3595688"/>
          <p14:tracePt t="57378" x="6434138" y="3571875"/>
          <p14:tracePt t="57386" x="6434138" y="3563938"/>
          <p14:tracePt t="57396" x="6442075" y="3556000"/>
          <p14:tracePt t="57409" x="6442075" y="3548063"/>
          <p14:tracePt t="57442" x="6442075" y="3540125"/>
          <p14:tracePt t="57465" x="6442075" y="3532188"/>
          <p14:tracePt t="57481" x="6450013" y="3516313"/>
          <p14:tracePt t="58849" x="6465888" y="3516313"/>
          <p14:tracePt t="58857" x="6489700" y="3516313"/>
          <p14:tracePt t="58865" x="6521450" y="3516313"/>
          <p14:tracePt t="58873" x="6561138" y="3516313"/>
          <p14:tracePt t="58888" x="6632575" y="3532188"/>
          <p14:tracePt t="58890" x="6719888" y="3563938"/>
          <p14:tracePt t="58897" x="6824663" y="3579813"/>
          <p14:tracePt t="58906" x="6951663" y="3621088"/>
          <p14:tracePt t="58914" x="7078663" y="3660775"/>
          <p14:tracePt t="58921" x="7191375" y="3700463"/>
          <p14:tracePt t="58930" x="7294563" y="3724275"/>
          <p14:tracePt t="58937" x="7358063" y="3748088"/>
          <p14:tracePt t="58946" x="7381875" y="3763963"/>
          <p14:tracePt t="58953" x="7421563" y="3803650"/>
          <p14:tracePt t="58961" x="7421563" y="3819525"/>
          <p14:tracePt t="58969" x="7413625" y="3851275"/>
          <p14:tracePt t="58977" x="7366000" y="3883025"/>
          <p14:tracePt t="58985" x="7302500" y="3922713"/>
          <p14:tracePt t="58993" x="7270750" y="3956050"/>
          <p14:tracePt t="59001" x="7231063" y="4011613"/>
          <p14:tracePt t="59009" x="7231063" y="4035425"/>
          <p14:tracePt t="59017" x="7223125" y="4083050"/>
          <p14:tracePt t="59025" x="7223125" y="4138613"/>
          <p14:tracePt t="59033" x="7223125" y="4178300"/>
          <p14:tracePt t="59042" x="7231063" y="4233863"/>
          <p14:tracePt t="59049" x="7254875" y="4281488"/>
          <p14:tracePt t="59059" x="7294563" y="4338638"/>
          <p14:tracePt t="59064" x="7334250" y="4402138"/>
          <p14:tracePt t="59074" x="7366000" y="4449763"/>
          <p14:tracePt t="59081" x="7389813" y="4505325"/>
          <p14:tracePt t="59089" x="7397750" y="4560888"/>
          <p14:tracePt t="59097" x="7405688" y="4608513"/>
          <p14:tracePt t="59105" x="7413625" y="4673600"/>
          <p14:tracePt t="59113" x="7413625" y="4721225"/>
          <p14:tracePt t="59121" x="7429500" y="4792663"/>
          <p14:tracePt t="59129" x="7437438" y="4848225"/>
          <p14:tracePt t="59136" x="7445375" y="4887913"/>
          <p14:tracePt t="59145" x="7453313" y="4935538"/>
          <p14:tracePt t="59153" x="7469188" y="4967288"/>
          <p14:tracePt t="59161" x="7477125" y="4984750"/>
          <p14:tracePt t="59169" x="7485063" y="5016500"/>
          <p14:tracePt t="59177" x="7502525" y="5032375"/>
          <p14:tracePt t="59193" x="7510463" y="5040313"/>
          <p14:tracePt t="59201" x="7510463" y="5048250"/>
          <p14:tracePt t="59209" x="7526338" y="5056188"/>
          <p14:tracePt t="59297" x="7526338" y="5064125"/>
          <p14:tracePt t="59305" x="7534275" y="5064125"/>
          <p14:tracePt t="59313" x="7550150" y="5064125"/>
          <p14:tracePt t="59425" x="7558088" y="5072063"/>
          <p14:tracePt t="59443" x="7558088" y="5087938"/>
          <p14:tracePt t="59458" x="7558088" y="5103813"/>
          <p14:tracePt t="59465" x="7558088" y="5111750"/>
          <p14:tracePt t="59489" x="7558088" y="5119688"/>
          <p14:tracePt t="59514" x="7558088" y="5143500"/>
          <p14:tracePt t="59521" x="7518400" y="5159375"/>
          <p14:tracePt t="59530" x="7477125" y="5191125"/>
          <p14:tracePt t="59537" x="7453313" y="5214938"/>
          <p14:tracePt t="59546" x="7421563" y="5238750"/>
          <p14:tracePt t="59553" x="7405688" y="5254625"/>
          <p14:tracePt t="59561" x="7397750" y="5254625"/>
          <p14:tracePt t="59570" x="7389813" y="5270500"/>
          <p14:tracePt t="59577" x="7373938" y="5278438"/>
          <p14:tracePt t="59585" x="7358063" y="5286375"/>
          <p14:tracePt t="59594" x="7350125" y="5294313"/>
          <p14:tracePt t="59865" x="7342188" y="5302250"/>
          <p14:tracePt t="59874" x="7326313" y="5319713"/>
          <p14:tracePt t="59881" x="7262813" y="5391150"/>
          <p14:tracePt t="59890" x="7191375" y="5470525"/>
          <p14:tracePt t="59898" x="7126288" y="5541963"/>
          <p14:tracePt t="59905" x="7046913" y="5613400"/>
          <p14:tracePt t="59913" x="6959600" y="5686425"/>
          <p14:tracePt t="59921" x="6880225" y="5749925"/>
          <p14:tracePt t="59929" x="6808788" y="5797550"/>
          <p14:tracePt t="59937" x="6751638" y="5845175"/>
          <p14:tracePt t="59945" x="6727825" y="5868988"/>
          <p14:tracePt t="60025" x="6719888" y="5868988"/>
          <p14:tracePt t="60033" x="6704013" y="5868988"/>
          <p14:tracePt t="60042" x="6688138" y="5868988"/>
          <p14:tracePt t="60048" x="6664325" y="5868988"/>
          <p14:tracePt t="60057" x="6632575" y="5868988"/>
          <p14:tracePt t="60065" x="6600825" y="5868988"/>
          <p14:tracePt t="60073" x="6561138" y="5868988"/>
          <p14:tracePt t="60080" x="6497638" y="5868988"/>
          <p14:tracePt t="60089" x="6442075" y="5868988"/>
          <p14:tracePt t="60097" x="6376988" y="5868988"/>
          <p14:tracePt t="60104" x="6305550" y="5868988"/>
          <p14:tracePt t="60113" x="6234113" y="5884863"/>
          <p14:tracePt t="60121" x="6154738" y="5884863"/>
          <p14:tracePt t="60129" x="6034088" y="5884863"/>
          <p14:tracePt t="60137" x="5907088" y="5900738"/>
          <p14:tracePt t="60145" x="5708650" y="5900738"/>
          <p14:tracePt t="60154" x="5468938" y="5900738"/>
          <p14:tracePt t="60161" x="5102225" y="5900738"/>
          <p14:tracePt t="60171" x="4799013" y="5900738"/>
          <p14:tracePt t="60177" x="4456113" y="5900738"/>
          <p14:tracePt t="60185" x="4168775" y="5900738"/>
          <p14:tracePt t="60193" x="3930650" y="5900738"/>
          <p14:tracePt t="60201" x="3754438" y="5900738"/>
          <p14:tracePt t="60210" x="3587750" y="5900738"/>
          <p14:tracePt t="60217" x="3451225" y="5900738"/>
          <p14:tracePt t="60226" x="3348038" y="5908675"/>
          <p14:tracePt t="60233" x="3260725" y="5932488"/>
          <p14:tracePt t="60243" x="3213100" y="5932488"/>
          <p14:tracePt t="60249" x="3173413" y="5940425"/>
          <p14:tracePt t="60257" x="3149600" y="5948363"/>
          <p14:tracePt t="60265" x="3133725" y="5948363"/>
          <p14:tracePt t="60289" x="3125788" y="5948363"/>
          <p14:tracePt t="60569" x="3117850" y="5948363"/>
          <p14:tracePt t="60578" x="3092450" y="5948363"/>
          <p14:tracePt t="60585" x="3060700" y="5948363"/>
          <p14:tracePt t="60596" x="3005138" y="5948363"/>
          <p14:tracePt t="60601" x="2941638" y="5948363"/>
          <p14:tracePt t="60610" x="2846388" y="5948363"/>
          <p14:tracePt t="60617" x="2751138" y="5948363"/>
          <p14:tracePt t="60626" x="2638425" y="5948363"/>
          <p14:tracePt t="60633" x="2535238" y="5948363"/>
          <p14:tracePt t="60642" x="2439988" y="5948363"/>
          <p14:tracePt t="60649" x="2359025" y="5948363"/>
          <p14:tracePt t="60657" x="2287588" y="5948363"/>
          <p14:tracePt t="60665" x="2247900" y="5948363"/>
          <p14:tracePt t="60673" x="2200275" y="5948363"/>
          <p14:tracePt t="60681" x="2176463" y="5948363"/>
          <p14:tracePt t="60690" x="2152650" y="5948363"/>
          <p14:tracePt t="60697" x="2128838" y="5948363"/>
          <p14:tracePt t="60706" x="2105025" y="5948363"/>
          <p14:tracePt t="60714" x="2089150" y="5948363"/>
          <p14:tracePt t="60722" x="2065338" y="5948363"/>
          <p14:tracePt t="60730" x="2049463" y="5948363"/>
          <p14:tracePt t="60739" x="2041525" y="5948363"/>
          <p14:tracePt t="60749" x="2033588" y="5948363"/>
          <p14:tracePt t="60841" x="2025650" y="5948363"/>
          <p14:tracePt t="60858" x="2017713" y="5948363"/>
          <p14:tracePt t="60945" x="2008188" y="5948363"/>
          <p14:tracePt t="60953" x="2000250" y="5948363"/>
          <p14:tracePt t="60963" x="1992313" y="5948363"/>
          <p14:tracePt t="60969" x="1984375" y="5948363"/>
          <p14:tracePt t="61025" x="1976438" y="5948363"/>
          <p14:tracePt t="61057" x="1960563" y="5940425"/>
          <p14:tracePt t="61073" x="1952625" y="5940425"/>
          <p14:tracePt t="62249" x="1952625" y="5932488"/>
          <p14:tracePt t="62257" x="2000250" y="5924550"/>
          <p14:tracePt t="62265" x="2033588" y="5924550"/>
          <p14:tracePt t="62274" x="2081213" y="5924550"/>
          <p14:tracePt t="62283" x="2168525" y="5924550"/>
          <p14:tracePt t="62291" x="2287588" y="5924550"/>
          <p14:tracePt t="62299" x="2392363" y="5924550"/>
          <p14:tracePt t="62307" x="2519363" y="5924550"/>
          <p14:tracePt t="62315" x="2670175" y="5924550"/>
          <p14:tracePt t="62321" x="2846388" y="5924550"/>
          <p14:tracePt t="62331" x="3044825" y="5924550"/>
          <p14:tracePt t="62340" x="3236913" y="5924550"/>
          <p14:tracePt t="62348" x="3451225" y="5924550"/>
          <p14:tracePt t="62353" x="3690938" y="5924550"/>
          <p14:tracePt t="62362" x="4017963" y="5924550"/>
          <p14:tracePt t="62369" x="4297363" y="5924550"/>
          <p14:tracePt t="62378" x="4624388" y="5924550"/>
          <p14:tracePt t="62385" x="4886325" y="5924550"/>
          <p14:tracePt t="62393" x="5221288" y="5884863"/>
          <p14:tracePt t="62401" x="5556250" y="5821363"/>
          <p14:tracePt t="62409" x="5859463" y="5741988"/>
          <p14:tracePt t="62417" x="6138863" y="5653088"/>
          <p14:tracePt t="62425" x="6392863" y="5526088"/>
          <p14:tracePt t="62433" x="6592888" y="5438775"/>
          <p14:tracePt t="62442" x="6735763" y="5327650"/>
          <p14:tracePt t="62449" x="6808788" y="5230813"/>
          <p14:tracePt t="62458" x="6816725" y="5135563"/>
          <p14:tracePt t="62465" x="6824663" y="5016500"/>
          <p14:tracePt t="62473" x="6824663" y="4887913"/>
          <p14:tracePt t="62481" x="6824663" y="4752975"/>
          <p14:tracePt t="62490" x="6792913" y="4665663"/>
          <p14:tracePt t="62498" x="6743700" y="4560888"/>
          <p14:tracePt t="62507" x="6711950" y="4473575"/>
          <p14:tracePt t="62514" x="6696075" y="4370388"/>
          <p14:tracePt t="62521" x="6656388" y="4273550"/>
          <p14:tracePt t="62529" x="6624638" y="4202113"/>
          <p14:tracePt t="62537" x="6608763" y="4146550"/>
          <p14:tracePt t="62545" x="6584950" y="4098925"/>
          <p14:tracePt t="62553" x="6577013" y="4059238"/>
          <p14:tracePt t="62563" x="6569075" y="4011613"/>
          <p14:tracePt t="62568" x="6553200" y="3987800"/>
          <p14:tracePt t="62578" x="6553200" y="3956050"/>
          <p14:tracePt t="62585" x="6553200" y="3930650"/>
          <p14:tracePt t="62594" x="6545263" y="3883025"/>
          <p14:tracePt t="62601" x="6545263" y="3851275"/>
          <p14:tracePt t="62609" x="6537325" y="3787775"/>
          <p14:tracePt t="62617" x="6505575" y="3732213"/>
          <p14:tracePt t="62625" x="6473825" y="3660775"/>
          <p14:tracePt t="62633" x="6426200" y="3595688"/>
          <p14:tracePt t="62640" x="6376988" y="3532188"/>
          <p14:tracePt t="62649" x="6345238" y="3492500"/>
          <p14:tracePt t="62657" x="6305550" y="3460750"/>
          <p14:tracePt t="62665" x="6289675" y="3452813"/>
          <p14:tracePt t="62673" x="6289675" y="3444875"/>
          <p14:tracePt t="62681" x="6281738" y="3444875"/>
          <p14:tracePt t="62689" x="6273800" y="3444875"/>
          <p14:tracePt t="63833" x="6265863" y="3429000"/>
          <p14:tracePt t="63841" x="6249988" y="3381375"/>
          <p14:tracePt t="63849" x="6249988" y="3357563"/>
          <p14:tracePt t="63859" x="6242050" y="3333750"/>
          <p14:tracePt t="63867" x="6234113" y="3317875"/>
          <p14:tracePt t="63875" x="6234113" y="3286125"/>
          <p14:tracePt t="63893" x="6218238" y="3221038"/>
          <p14:tracePt t="63899" x="6218238" y="3197225"/>
          <p14:tracePt t="63905" x="6218238" y="3189288"/>
          <p14:tracePt t="63913" x="6218238" y="3173413"/>
          <p14:tracePt t="63921" x="6210300" y="3157538"/>
          <p14:tracePt t="63931" x="6210300" y="3149600"/>
          <p14:tracePt t="63937" x="6202363" y="3141663"/>
          <p14:tracePt t="63947" x="6194425" y="3125788"/>
          <p14:tracePt t="63953" x="6162675" y="3101975"/>
          <p14:tracePt t="63962" x="6146800" y="3086100"/>
          <p14:tracePt t="63969" x="6099175" y="3070225"/>
          <p14:tracePt t="63977" x="6026150" y="3038475"/>
          <p14:tracePt t="63985" x="5922963" y="3022600"/>
          <p14:tracePt t="63993" x="5827713" y="2990850"/>
          <p14:tracePt t="64001" x="5716588" y="2959100"/>
          <p14:tracePt t="64010" x="5611813" y="2935288"/>
          <p14:tracePt t="64017" x="5500688" y="2909888"/>
          <p14:tracePt t="64025" x="5413375" y="2901950"/>
          <p14:tracePt t="64033" x="5334000" y="2886075"/>
          <p14:tracePt t="64041" x="5221288" y="2862263"/>
          <p14:tracePt t="64049" x="5149850" y="2854325"/>
          <p14:tracePt t="64057" x="5062538" y="2846388"/>
          <p14:tracePt t="64065" x="4975225" y="2846388"/>
          <p14:tracePt t="64074" x="4902200" y="2846388"/>
          <p14:tracePt t="64081" x="4846638" y="2846388"/>
          <p14:tracePt t="64089" x="4799013" y="2846388"/>
          <p14:tracePt t="64097" x="4751388" y="2846388"/>
          <p14:tracePt t="64105" x="4695825" y="2846388"/>
          <p14:tracePt t="64114" x="4648200" y="2846388"/>
          <p14:tracePt t="64121" x="4592638" y="2846388"/>
          <p14:tracePt t="64130" x="4527550" y="2846388"/>
          <p14:tracePt t="64137" x="4471988" y="2846388"/>
          <p14:tracePt t="64147" x="4400550" y="2862263"/>
          <p14:tracePt t="64153" x="4321175" y="2878138"/>
          <p14:tracePt t="64162" x="4257675" y="2901950"/>
          <p14:tracePt t="64169" x="4184650" y="2927350"/>
          <p14:tracePt t="64177" x="4144963" y="2935288"/>
          <p14:tracePt t="64185" x="4113213" y="2951163"/>
          <p14:tracePt t="64193" x="4113213" y="2959100"/>
          <p14:tracePt t="64201" x="4097338" y="2974975"/>
          <p14:tracePt t="64208" x="4089400" y="2982913"/>
          <p14:tracePt t="64217" x="4073525" y="3014663"/>
          <p14:tracePt t="64225" x="4057650" y="3062288"/>
          <p14:tracePt t="64233" x="4033838" y="3117850"/>
          <p14:tracePt t="64241" x="4002088" y="3189288"/>
          <p14:tracePt t="64249" x="3962400" y="3252788"/>
          <p14:tracePt t="64257" x="3906838" y="3341688"/>
          <p14:tracePt t="64265" x="3867150" y="3421063"/>
          <p14:tracePt t="64273" x="3794125" y="3524250"/>
          <p14:tracePt t="64281" x="3754438" y="3605213"/>
          <p14:tracePt t="64289" x="3730625" y="3652838"/>
          <p14:tracePt t="64297" x="3698875" y="3724275"/>
          <p14:tracePt t="64305" x="3690938" y="3756025"/>
          <p14:tracePt t="64314" x="3667125" y="3795713"/>
          <p14:tracePt t="64321" x="3651250" y="3827463"/>
          <p14:tracePt t="64330" x="3627438" y="3867150"/>
          <p14:tracePt t="64337" x="3627438" y="3890963"/>
          <p14:tracePt t="64346" x="3603625" y="3930650"/>
          <p14:tracePt t="64353" x="3595688" y="3963988"/>
          <p14:tracePt t="64361" x="3587750" y="3979863"/>
          <p14:tracePt t="64369" x="3587750" y="4003675"/>
          <p14:tracePt t="64377" x="3587750" y="4011613"/>
          <p14:tracePt t="64385" x="3587750" y="4035425"/>
          <p14:tracePt t="64393" x="3587750" y="4059238"/>
          <p14:tracePt t="64401" x="3587750" y="4090988"/>
          <p14:tracePt t="64410" x="3595688" y="4122738"/>
          <p14:tracePt t="64418" x="3619500" y="4170363"/>
          <p14:tracePt t="64426" x="3651250" y="4210050"/>
          <p14:tracePt t="64434" x="3683000" y="4241800"/>
          <p14:tracePt t="64443" x="3714750" y="4291013"/>
          <p14:tracePt t="64452" x="3730625" y="4314825"/>
          <p14:tracePt t="64459" x="3754438" y="4330700"/>
          <p14:tracePt t="64466" x="3786188" y="4346575"/>
          <p14:tracePt t="64475" x="3786188" y="4354513"/>
          <p14:tracePt t="64482" x="3810000" y="4354513"/>
          <p14:tracePt t="64490" x="3825875" y="4354513"/>
          <p14:tracePt t="64500" x="3843338" y="4354513"/>
          <p14:tracePt t="64514" x="3859213" y="4354513"/>
          <p14:tracePt t="64521" x="3867150" y="4354513"/>
          <p14:tracePt t="64530" x="3890963" y="4354513"/>
          <p14:tracePt t="64538" x="3906838" y="4354513"/>
          <p14:tracePt t="64545" x="3938588" y="4346575"/>
          <p14:tracePt t="64553" x="3962400" y="4330700"/>
          <p14:tracePt t="64561" x="4017963" y="4298950"/>
          <p14:tracePt t="64569" x="4049713" y="4273550"/>
          <p14:tracePt t="64577" x="4073525" y="4257675"/>
          <p14:tracePt t="64585" x="4105275" y="4225925"/>
          <p14:tracePt t="64593" x="4137025" y="4178300"/>
          <p14:tracePt t="64601" x="4144963" y="4154488"/>
          <p14:tracePt t="64609" x="4152900" y="4098925"/>
          <p14:tracePt t="64617" x="4152900" y="4035425"/>
          <p14:tracePt t="64625" x="4152900" y="3971925"/>
          <p14:tracePt t="64633" x="4152900" y="3898900"/>
          <p14:tracePt t="64642" x="4152900" y="3835400"/>
          <p14:tracePt t="64649" x="4137025" y="3756025"/>
          <p14:tracePt t="64657" x="4129088" y="3716338"/>
          <p14:tracePt t="64666" x="4097338" y="3644900"/>
          <p14:tracePt t="64673" x="4073525" y="3587750"/>
          <p14:tracePt t="64682" x="4033838" y="3508375"/>
          <p14:tracePt t="64689" x="4002088" y="3460750"/>
          <p14:tracePt t="64698" x="3970338" y="3405188"/>
          <p14:tracePt t="64705" x="3930650" y="3365500"/>
          <p14:tracePt t="64715" x="3890963" y="3317875"/>
          <p14:tracePt t="64721" x="3851275" y="3294063"/>
          <p14:tracePt t="64729" x="3833813" y="3278188"/>
          <p14:tracePt t="64737" x="3817938" y="3270250"/>
          <p14:tracePt t="64745" x="3802063" y="3262313"/>
          <p14:tracePt t="64753" x="3794125" y="3262313"/>
          <p14:tracePt t="64762" x="3786188" y="3252788"/>
          <p14:tracePt t="64809" x="3778250" y="3252788"/>
          <p14:tracePt t="64817" x="3762375" y="3252788"/>
          <p14:tracePt t="64825" x="3738563" y="3252788"/>
          <p14:tracePt t="64833" x="3706813" y="3262313"/>
          <p14:tracePt t="64842" x="3659188" y="3286125"/>
          <p14:tracePt t="64849" x="3627438" y="3302000"/>
          <p14:tracePt t="64857" x="3579813" y="3325813"/>
          <p14:tracePt t="64865" x="3540125" y="3365500"/>
          <p14:tracePt t="64873" x="3516313" y="3397250"/>
          <p14:tracePt t="64881" x="3484563" y="3421063"/>
          <p14:tracePt t="64889" x="3459163" y="3468688"/>
          <p14:tracePt t="64898" x="3443288" y="3508375"/>
          <p14:tracePt t="64905" x="3427413" y="3548063"/>
          <p14:tracePt t="64915" x="3403600" y="3579813"/>
          <p14:tracePt t="64921" x="3379788" y="3636963"/>
          <p14:tracePt t="64931" x="3355975" y="3676650"/>
          <p14:tracePt t="64942" x="3348038" y="3708400"/>
          <p14:tracePt t="64949" x="3324225" y="3748088"/>
          <p14:tracePt t="64953" x="3316288" y="3795713"/>
          <p14:tracePt t="64961" x="3308350" y="3835400"/>
          <p14:tracePt t="64969" x="3308350" y="3867150"/>
          <p14:tracePt t="64977" x="3308350" y="3898900"/>
          <p14:tracePt t="64985" x="3308350" y="3938588"/>
          <p14:tracePt t="64993" x="3324225" y="3971925"/>
          <p14:tracePt t="65001" x="3355975" y="4019550"/>
          <p14:tracePt t="65009" x="3395663" y="4043363"/>
          <p14:tracePt t="65017" x="3435350" y="4075113"/>
          <p14:tracePt t="65025" x="3451225" y="4090988"/>
          <p14:tracePt t="65033" x="3492500" y="4106863"/>
          <p14:tracePt t="65042" x="3500438" y="4114800"/>
          <p14:tracePt t="65049" x="3508375" y="4114800"/>
          <p14:tracePt t="65273" x="3500438" y="4122738"/>
          <p14:tracePt t="65282" x="3500438" y="4170363"/>
          <p14:tracePt t="65289" x="3500438" y="4241800"/>
          <p14:tracePt t="65298" x="3500438" y="4338638"/>
          <p14:tracePt t="65305" x="3500438" y="4425950"/>
          <p14:tracePt t="65314" x="3524250" y="4505325"/>
          <p14:tracePt t="65321" x="3524250" y="4529138"/>
          <p14:tracePt t="65601" x="3524250" y="4560888"/>
          <p14:tracePt t="65609" x="3532188" y="4592638"/>
          <p14:tracePt t="65619" x="3548063" y="4633913"/>
          <p14:tracePt t="65627" x="3556000" y="4657725"/>
          <p14:tracePt t="65634" x="3563938" y="4681538"/>
          <p14:tracePt t="65642" x="3563938" y="4689475"/>
          <p14:tracePt t="65650" x="3579813" y="4721225"/>
          <p14:tracePt t="65666" x="3587750" y="4737100"/>
          <p14:tracePt t="66353" x="3587750" y="4752975"/>
          <p14:tracePt t="66361" x="3611563" y="4832350"/>
          <p14:tracePt t="66370" x="3635375" y="4927600"/>
          <p14:tracePt t="66378" x="3667125" y="5016500"/>
          <p14:tracePt t="66387" x="3698875" y="5087938"/>
          <p14:tracePt t="66395" x="3722688" y="5135563"/>
          <p14:tracePt t="66403" x="3754438" y="5199063"/>
          <p14:tracePt t="66412" x="3786188" y="5230813"/>
          <p14:tracePt t="66419" x="3802063" y="5254625"/>
          <p14:tracePt t="66426" x="3817938" y="5270500"/>
          <p14:tracePt t="66442" x="3817938" y="5278438"/>
          <p14:tracePt t="66633" x="3843338" y="5278438"/>
          <p14:tracePt t="66641" x="3875088" y="5270500"/>
          <p14:tracePt t="66653" x="3914775" y="5262563"/>
          <p14:tracePt t="66657" x="3962400" y="5238750"/>
          <p14:tracePt t="66666" x="4017963" y="5230813"/>
          <p14:tracePt t="66673" x="4073525" y="5199063"/>
          <p14:tracePt t="66681" x="4129088" y="5175250"/>
          <p14:tracePt t="66689" x="4184650" y="5143500"/>
          <p14:tracePt t="66697" x="4217988" y="5119688"/>
          <p14:tracePt t="66705" x="4225925" y="5119688"/>
          <p14:tracePt t="66714" x="4233863" y="5111750"/>
          <p14:tracePt t="66737" x="4233863" y="5103813"/>
          <p14:tracePt t="66746" x="4233863" y="5095875"/>
          <p14:tracePt t="66753" x="4233863" y="5087938"/>
          <p14:tracePt t="66762" x="4233863" y="5064125"/>
          <p14:tracePt t="66770" x="4210050" y="5024438"/>
          <p14:tracePt t="66779" x="4160838" y="4976813"/>
          <p14:tracePt t="66786" x="4137025" y="4943475"/>
          <p14:tracePt t="66794" x="4081463" y="4911725"/>
          <p14:tracePt t="66801" x="4033838" y="4895850"/>
          <p14:tracePt t="66811" x="3986213" y="4872038"/>
          <p14:tracePt t="66818" x="3930650" y="4856163"/>
          <p14:tracePt t="66825" x="3898900" y="4848225"/>
          <p14:tracePt t="66834" x="3843338" y="4832350"/>
          <p14:tracePt t="66841" x="3802063" y="4832350"/>
          <p14:tracePt t="66852" x="3770313" y="4832350"/>
          <p14:tracePt t="66857" x="3754438" y="4832350"/>
          <p14:tracePt t="66867" x="3722688" y="4832350"/>
          <p14:tracePt t="66873" x="3667125" y="4832350"/>
          <p14:tracePt t="66881" x="3627438" y="4832350"/>
          <p14:tracePt t="66895" x="3571875" y="4832350"/>
          <p14:tracePt t="66901" x="3508375" y="4832350"/>
          <p14:tracePt t="66905" x="3459163" y="4832350"/>
          <p14:tracePt t="66913" x="3395663" y="4832350"/>
          <p14:tracePt t="66921" x="3340100" y="4832350"/>
          <p14:tracePt t="66929" x="3284538" y="4832350"/>
          <p14:tracePt t="66937" x="3252788" y="4840288"/>
          <p14:tracePt t="66945" x="3213100" y="4864100"/>
          <p14:tracePt t="66953" x="3165475" y="4879975"/>
          <p14:tracePt t="66961" x="3117850" y="4903788"/>
          <p14:tracePt t="66969" x="3092450" y="4919663"/>
          <p14:tracePt t="66978" x="3044825" y="4943475"/>
          <p14:tracePt t="66985" x="3005138" y="4959350"/>
          <p14:tracePt t="66994" x="2981325" y="4992688"/>
          <p14:tracePt t="67002" x="2949575" y="5024438"/>
          <p14:tracePt t="67009" x="2933700" y="5048250"/>
          <p14:tracePt t="67018" x="2909888" y="5080000"/>
          <p14:tracePt t="67025" x="2901950" y="5111750"/>
          <p14:tracePt t="67034" x="2901950" y="5127625"/>
          <p14:tracePt t="67041" x="2901950" y="5143500"/>
          <p14:tracePt t="67051" x="2901950" y="5175250"/>
          <p14:tracePt t="67057" x="2901950" y="5207000"/>
          <p14:tracePt t="67065" x="2909888" y="5262563"/>
          <p14:tracePt t="67073" x="2941638" y="5335588"/>
          <p14:tracePt t="67081" x="2989263" y="5391150"/>
          <p14:tracePt t="67089" x="3036888" y="5430838"/>
          <p14:tracePt t="67097" x="3076575" y="5462588"/>
          <p14:tracePt t="67105" x="3100388" y="5478463"/>
          <p14:tracePt t="67113" x="3149600" y="5510213"/>
          <p14:tracePt t="67121" x="3197225" y="5534025"/>
          <p14:tracePt t="67129" x="3260725" y="5557838"/>
          <p14:tracePt t="67137" x="3316288" y="5581650"/>
          <p14:tracePt t="67146" x="3363913" y="5597525"/>
          <p14:tracePt t="67153" x="3419475" y="5613400"/>
          <p14:tracePt t="67161" x="3451225" y="5621338"/>
          <p14:tracePt t="67169" x="3476625" y="5621338"/>
          <p14:tracePt t="67178" x="3492500" y="5629275"/>
          <p14:tracePt t="70737" x="3508375" y="5637213"/>
          <p14:tracePt t="70745" x="3548063" y="5662613"/>
          <p14:tracePt t="70755" x="3619500" y="5702300"/>
          <p14:tracePt t="70761" x="3762375" y="5757863"/>
          <p14:tracePt t="70771" x="3914775" y="5797550"/>
          <p14:tracePt t="70777" x="4152900" y="5868988"/>
          <p14:tracePt t="70787" x="4400550" y="5908675"/>
          <p14:tracePt t="70793" x="4672013" y="5948363"/>
          <p14:tracePt t="70801" x="5006975" y="5988050"/>
          <p14:tracePt t="70809" x="5326063" y="6045200"/>
          <p14:tracePt t="70817" x="5588000" y="6076950"/>
          <p14:tracePt t="70825" x="5843588" y="6116638"/>
          <p14:tracePt t="70833" x="6091238" y="6140450"/>
          <p14:tracePt t="70841" x="6281738" y="6172200"/>
          <p14:tracePt t="70850" x="6465888" y="6196013"/>
          <p14:tracePt t="70857" x="6600825" y="6211888"/>
          <p14:tracePt t="70865" x="6704013" y="6211888"/>
          <p14:tracePt t="70873" x="6800850" y="6235700"/>
          <p14:tracePt t="70882" x="6888163" y="6235700"/>
          <p14:tracePt t="70889" x="6959600" y="6235700"/>
          <p14:tracePt t="70898" x="7046913" y="6235700"/>
          <p14:tracePt t="70905" x="7118350" y="6235700"/>
          <p14:tracePt t="70913" x="7207250" y="6235700"/>
          <p14:tracePt t="70922" x="7278688" y="6235700"/>
          <p14:tracePt t="70929" x="7366000" y="6235700"/>
          <p14:tracePt t="70939" x="7437438" y="6235700"/>
          <p14:tracePt t="70945" x="7518400" y="6235700"/>
          <p14:tracePt t="70954" x="7613650" y="6251575"/>
          <p14:tracePt t="70961" x="7693025" y="6267450"/>
          <p14:tracePt t="70971" x="7772400" y="6275388"/>
          <p14:tracePt t="70977" x="7843838" y="6283325"/>
          <p14:tracePt t="70985" x="7893050" y="6291263"/>
          <p14:tracePt t="70993" x="7932738" y="6291263"/>
          <p14:tracePt t="71001" x="7972425" y="6307138"/>
          <p14:tracePt t="71009" x="7996238" y="6307138"/>
          <p14:tracePt t="71017" x="8020050" y="6307138"/>
          <p14:tracePt t="71025" x="8035925" y="6307138"/>
          <p14:tracePt t="71033" x="8059738" y="6307138"/>
          <p14:tracePt t="71041" x="8091488" y="6307138"/>
          <p14:tracePt t="71049" x="8123238" y="6307138"/>
          <p14:tracePt t="71057" x="8170863" y="6307138"/>
          <p14:tracePt t="71065" x="8235950" y="6307138"/>
          <p14:tracePt t="71073" x="8299450" y="6315075"/>
          <p14:tracePt t="71082" x="8370888" y="6323013"/>
          <p14:tracePt t="71089" x="8458200" y="6330950"/>
          <p14:tracePt t="71099" x="8553450" y="6364288"/>
          <p14:tracePt t="71106" x="8610600" y="6372225"/>
          <p14:tracePt t="71113" x="8705850" y="6380163"/>
          <p14:tracePt t="71122" x="8793163" y="6396038"/>
          <p14:tracePt t="71129" x="8896350" y="6411913"/>
          <p14:tracePt t="71138" x="9017000" y="6419850"/>
          <p14:tracePt t="71145" x="9112250" y="6451600"/>
        </p14:tracePtLst>
      </p14:laserTrace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38" name="Group 26">
            <a:extLst>
              <a:ext uri="{FF2B5EF4-FFF2-40B4-BE49-F238E27FC236}">
                <a16:creationId xmlns:a16="http://schemas.microsoft.com/office/drawing/2014/main" id="{CA0FC961-C248-46F8-9B2A-4F20F829FF90}"/>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rgbClr val="777777"/>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bl>
          </a:graphicData>
        </a:graphic>
      </p:graphicFrame>
      <p:sp>
        <p:nvSpPr>
          <p:cNvPr id="30739" name="Rectangle 24">
            <a:extLst>
              <a:ext uri="{FF2B5EF4-FFF2-40B4-BE49-F238E27FC236}">
                <a16:creationId xmlns:a16="http://schemas.microsoft.com/office/drawing/2014/main" id="{D752FA5C-6A1D-4E89-B8EB-046901C1AFF2}"/>
              </a:ext>
            </a:extLst>
          </p:cNvPr>
          <p:cNvSpPr>
            <a:spLocks noChangeArrowheads="1"/>
          </p:cNvSpPr>
          <p:nvPr/>
        </p:nvSpPr>
        <p:spPr bwMode="auto">
          <a:xfrm>
            <a:off x="457200" y="106680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algn="ctr" eaLnBrk="1" hangingPunct="1">
              <a:spcBef>
                <a:spcPct val="0"/>
              </a:spcBef>
              <a:buFontTx/>
              <a:buNone/>
            </a:pPr>
            <a:r>
              <a:rPr lang="de-DE" altLang="de-DE" sz="2800" b="1">
                <a:solidFill>
                  <a:schemeClr val="tx1"/>
                </a:solidFill>
              </a:rPr>
              <a:t>Termine in Klasse 10</a:t>
            </a:r>
          </a:p>
        </p:txBody>
      </p:sp>
      <p:sp>
        <p:nvSpPr>
          <p:cNvPr id="27668" name="Rectangle 25">
            <a:extLst>
              <a:ext uri="{FF2B5EF4-FFF2-40B4-BE49-F238E27FC236}">
                <a16:creationId xmlns:a16="http://schemas.microsoft.com/office/drawing/2014/main" id="{8F92FC63-14AC-4BDA-AC1B-554F98119AA4}"/>
              </a:ext>
            </a:extLst>
          </p:cNvPr>
          <p:cNvSpPr>
            <a:spLocks noChangeArrowheads="1"/>
          </p:cNvSpPr>
          <p:nvPr/>
        </p:nvSpPr>
        <p:spPr bwMode="auto">
          <a:xfrm>
            <a:off x="457200" y="1752600"/>
            <a:ext cx="8305800" cy="4343400"/>
          </a:xfrm>
          <a:prstGeom prst="rect">
            <a:avLst/>
          </a:prstGeom>
          <a:noFill/>
          <a:ln>
            <a:noFill/>
          </a:ln>
        </p:spPr>
        <p:txBody>
          <a:bodyPr/>
          <a:lstStyle>
            <a:lvl1pPr marL="342900" indent="-342900" eaLnBrk="0" hangingPunct="0">
              <a:spcBef>
                <a:spcPct val="20000"/>
              </a:spcBef>
              <a:buChar char="•"/>
              <a:defRPr sz="3200">
                <a:solidFill>
                  <a:srgbClr val="5F5F5F"/>
                </a:solidFill>
                <a:latin typeface="Arial" charset="0"/>
              </a:defRPr>
            </a:lvl1pPr>
            <a:lvl2pPr marL="742950" indent="-285750" eaLnBrk="0" hangingPunct="0">
              <a:spcBef>
                <a:spcPct val="20000"/>
              </a:spcBef>
              <a:buChar char="–"/>
              <a:defRPr sz="2800">
                <a:solidFill>
                  <a:srgbClr val="5F5F5F"/>
                </a:solidFill>
                <a:latin typeface="Arial" charset="0"/>
              </a:defRPr>
            </a:lvl2pPr>
            <a:lvl3pPr marL="1143000" indent="-228600" eaLnBrk="0" hangingPunct="0">
              <a:spcBef>
                <a:spcPct val="20000"/>
              </a:spcBef>
              <a:buChar char="•"/>
              <a:defRPr sz="2400">
                <a:solidFill>
                  <a:srgbClr val="5F5F5F"/>
                </a:solidFill>
                <a:latin typeface="Arial" charset="0"/>
              </a:defRPr>
            </a:lvl3pPr>
            <a:lvl4pPr marL="1600200" indent="-228600" eaLnBrk="0" hangingPunct="0">
              <a:spcBef>
                <a:spcPct val="20000"/>
              </a:spcBef>
              <a:buChar char="–"/>
              <a:defRPr sz="2000">
                <a:solidFill>
                  <a:srgbClr val="5F5F5F"/>
                </a:solidFill>
                <a:latin typeface="Arial" charset="0"/>
              </a:defRPr>
            </a:lvl4pPr>
            <a:lvl5pPr marL="2057400" indent="-228600" eaLnBrk="0" hangingPunct="0">
              <a:spcBef>
                <a:spcPct val="20000"/>
              </a:spcBef>
              <a:buChar char="»"/>
              <a:defRPr sz="2000">
                <a:solidFill>
                  <a:srgbClr val="5F5F5F"/>
                </a:solidFill>
                <a:latin typeface="Arial" charset="0"/>
              </a:defRPr>
            </a:lvl5pPr>
            <a:lvl6pPr marL="2514600" indent="-228600" eaLnBrk="0" fontAlgn="base" hangingPunct="0">
              <a:spcBef>
                <a:spcPct val="20000"/>
              </a:spcBef>
              <a:spcAft>
                <a:spcPct val="0"/>
              </a:spcAft>
              <a:buChar char="»"/>
              <a:defRPr sz="2000">
                <a:solidFill>
                  <a:srgbClr val="5F5F5F"/>
                </a:solidFill>
                <a:latin typeface="Arial" charset="0"/>
              </a:defRPr>
            </a:lvl6pPr>
            <a:lvl7pPr marL="2971800" indent="-228600" eaLnBrk="0" fontAlgn="base" hangingPunct="0">
              <a:spcBef>
                <a:spcPct val="20000"/>
              </a:spcBef>
              <a:spcAft>
                <a:spcPct val="0"/>
              </a:spcAft>
              <a:buChar char="»"/>
              <a:defRPr sz="2000">
                <a:solidFill>
                  <a:srgbClr val="5F5F5F"/>
                </a:solidFill>
                <a:latin typeface="Arial" charset="0"/>
              </a:defRPr>
            </a:lvl7pPr>
            <a:lvl8pPr marL="3429000" indent="-228600" eaLnBrk="0" fontAlgn="base" hangingPunct="0">
              <a:spcBef>
                <a:spcPct val="20000"/>
              </a:spcBef>
              <a:spcAft>
                <a:spcPct val="0"/>
              </a:spcAft>
              <a:buChar char="»"/>
              <a:defRPr sz="2000">
                <a:solidFill>
                  <a:srgbClr val="5F5F5F"/>
                </a:solidFill>
                <a:latin typeface="Arial" charset="0"/>
              </a:defRPr>
            </a:lvl8pPr>
            <a:lvl9pPr marL="3886200" indent="-228600" eaLnBrk="0" fontAlgn="base" hangingPunct="0">
              <a:spcBef>
                <a:spcPct val="20000"/>
              </a:spcBef>
              <a:spcAft>
                <a:spcPct val="0"/>
              </a:spcAft>
              <a:buChar char="»"/>
              <a:defRPr sz="2000">
                <a:solidFill>
                  <a:srgbClr val="5F5F5F"/>
                </a:solidFill>
                <a:latin typeface="Arial" charset="0"/>
              </a:defRPr>
            </a:lvl9pPr>
          </a:lstStyle>
          <a:p>
            <a:pPr marL="360363" lvl="1" indent="-360363" eaLnBrk="1" hangingPunct="1">
              <a:lnSpc>
                <a:spcPct val="90000"/>
              </a:lnSpc>
              <a:spcBef>
                <a:spcPct val="0"/>
              </a:spcBef>
              <a:buFont typeface="Arial" panose="020B0604020202020204" pitchFamily="34" charset="0"/>
              <a:buChar char="•"/>
              <a:defRPr/>
            </a:pPr>
            <a:r>
              <a:rPr lang="de-DE" altLang="de-DE" b="1" dirty="0">
                <a:solidFill>
                  <a:schemeClr val="tx1"/>
                </a:solidFill>
              </a:rPr>
              <a:t>Februar: </a:t>
            </a:r>
          </a:p>
          <a:p>
            <a:pPr marL="534988" lvl="1" indent="-179388" eaLnBrk="1" hangingPunct="1">
              <a:lnSpc>
                <a:spcPct val="90000"/>
              </a:lnSpc>
              <a:spcBef>
                <a:spcPct val="0"/>
              </a:spcBef>
              <a:buFont typeface="Arial" panose="020B0604020202020204" pitchFamily="34" charset="0"/>
              <a:buChar char="•"/>
              <a:defRPr/>
            </a:pPr>
            <a:r>
              <a:rPr lang="de-DE" altLang="de-DE" sz="2000" dirty="0">
                <a:solidFill>
                  <a:schemeClr val="tx1"/>
                </a:solidFill>
              </a:rPr>
              <a:t>Infophase über Inhalte und Anforderungen der Kurse durch Lehrkräfte</a:t>
            </a:r>
          </a:p>
          <a:p>
            <a:pPr marL="534988" lvl="1" indent="-169863" eaLnBrk="1" hangingPunct="1">
              <a:lnSpc>
                <a:spcPct val="90000"/>
              </a:lnSpc>
              <a:spcBef>
                <a:spcPct val="0"/>
              </a:spcBef>
              <a:buFont typeface="Arial" panose="020B0604020202020204" pitchFamily="34" charset="0"/>
              <a:buChar char="•"/>
              <a:defRPr/>
            </a:pPr>
            <a:r>
              <a:rPr lang="de-DE" altLang="de-DE" sz="2000" dirty="0">
                <a:solidFill>
                  <a:schemeClr val="tx1"/>
                </a:solidFill>
              </a:rPr>
              <a:t>Durchführung der </a:t>
            </a:r>
            <a:r>
              <a:rPr lang="de-DE" altLang="de-DE" sz="2000" dirty="0">
                <a:solidFill>
                  <a:srgbClr val="FF0000"/>
                </a:solidFill>
              </a:rPr>
              <a:t>Basiswahl</a:t>
            </a:r>
            <a:r>
              <a:rPr lang="de-DE" altLang="de-DE" sz="2000" dirty="0">
                <a:solidFill>
                  <a:schemeClr val="tx1"/>
                </a:solidFill>
              </a:rPr>
              <a:t> in Woche vor den Faschingsferien (komplette Kurswahl einschl. Angabe von Prüfungsfächern und ggfls. einer besonderen Lernleistung)</a:t>
            </a:r>
          </a:p>
          <a:p>
            <a:pPr marL="365125" lvl="1" indent="0" eaLnBrk="1" hangingPunct="1">
              <a:lnSpc>
                <a:spcPct val="90000"/>
              </a:lnSpc>
              <a:spcBef>
                <a:spcPct val="0"/>
              </a:spcBef>
              <a:buNone/>
              <a:defRPr/>
            </a:pPr>
            <a:endParaRPr lang="de-DE" altLang="de-DE" sz="2000" dirty="0">
              <a:solidFill>
                <a:schemeClr val="tx1"/>
              </a:solidFill>
            </a:endParaRPr>
          </a:p>
          <a:p>
            <a:pPr marL="360363" lvl="1" indent="-360363" eaLnBrk="1" hangingPunct="1">
              <a:lnSpc>
                <a:spcPct val="90000"/>
              </a:lnSpc>
              <a:spcBef>
                <a:spcPct val="0"/>
              </a:spcBef>
              <a:buFont typeface="Arial" panose="020B0604020202020204" pitchFamily="34" charset="0"/>
              <a:buChar char="•"/>
              <a:tabLst>
                <a:tab pos="360363" algn="l"/>
              </a:tabLst>
              <a:defRPr/>
            </a:pPr>
            <a:r>
              <a:rPr lang="de-DE" altLang="de-DE" b="1" dirty="0">
                <a:solidFill>
                  <a:schemeClr val="tx1"/>
                </a:solidFill>
              </a:rPr>
              <a:t>März:</a:t>
            </a:r>
            <a:endParaRPr lang="de-DE" altLang="de-DE" dirty="0">
              <a:solidFill>
                <a:schemeClr val="tx1"/>
              </a:solidFill>
            </a:endParaRPr>
          </a:p>
          <a:p>
            <a:pPr marL="534988" lvl="1" indent="-169863" eaLnBrk="1" hangingPunct="1">
              <a:lnSpc>
                <a:spcPct val="90000"/>
              </a:lnSpc>
              <a:spcBef>
                <a:spcPct val="0"/>
              </a:spcBef>
              <a:buFont typeface="Arial" panose="020B0604020202020204" pitchFamily="34" charset="0"/>
              <a:buChar char="•"/>
              <a:defRPr/>
            </a:pPr>
            <a:r>
              <a:rPr lang="de-DE" altLang="de-DE" sz="2000" dirty="0">
                <a:solidFill>
                  <a:schemeClr val="tx1"/>
                </a:solidFill>
              </a:rPr>
              <a:t>Auswertung der Basiswahl (zum Beispiel endgültiges Kursangebot)</a:t>
            </a:r>
          </a:p>
          <a:p>
            <a:pPr marL="365125" lvl="1" indent="22225" eaLnBrk="1" hangingPunct="1">
              <a:lnSpc>
                <a:spcPct val="90000"/>
              </a:lnSpc>
              <a:spcBef>
                <a:spcPct val="0"/>
              </a:spcBef>
              <a:buFont typeface="Arial" panose="020B0604020202020204" pitchFamily="34" charset="0"/>
              <a:buChar char="•"/>
              <a:defRPr/>
            </a:pPr>
            <a:r>
              <a:rPr lang="de-DE" altLang="de-DE" sz="2000" dirty="0">
                <a:solidFill>
                  <a:schemeClr val="tx1"/>
                </a:solidFill>
              </a:rPr>
              <a:t> Wer muss Kurse </a:t>
            </a:r>
            <a:r>
              <a:rPr lang="de-DE" altLang="de-DE" sz="2000" dirty="0" err="1">
                <a:solidFill>
                  <a:schemeClr val="tx1"/>
                </a:solidFill>
              </a:rPr>
              <a:t>umwählen</a:t>
            </a:r>
            <a:r>
              <a:rPr lang="de-DE" altLang="de-DE" sz="2000" dirty="0">
                <a:solidFill>
                  <a:schemeClr val="tx1"/>
                </a:solidFill>
              </a:rPr>
              <a:t>?</a:t>
            </a:r>
          </a:p>
          <a:p>
            <a:pPr marL="365125" indent="0" eaLnBrk="1" hangingPunct="1">
              <a:lnSpc>
                <a:spcPct val="90000"/>
              </a:lnSpc>
              <a:defRPr/>
            </a:pPr>
            <a:r>
              <a:rPr lang="de-DE" altLang="de-DE" sz="2000" dirty="0">
                <a:solidFill>
                  <a:schemeClr val="tx1"/>
                </a:solidFill>
              </a:rPr>
              <a:t> Koordination der </a:t>
            </a:r>
            <a:r>
              <a:rPr lang="de-DE" altLang="de-DE" sz="2000" dirty="0">
                <a:solidFill>
                  <a:srgbClr val="FF0000"/>
                </a:solidFill>
              </a:rPr>
              <a:t>Koop-Kurse (verbindlich!)</a:t>
            </a:r>
          </a:p>
          <a:p>
            <a:pPr marL="365125" indent="0" eaLnBrk="1" hangingPunct="1">
              <a:lnSpc>
                <a:spcPct val="90000"/>
              </a:lnSpc>
              <a:buNone/>
              <a:tabLst>
                <a:tab pos="452438" algn="l"/>
              </a:tabLst>
              <a:defRPr/>
            </a:pPr>
            <a:endParaRPr lang="de-DE" altLang="de-DE" sz="2000" dirty="0">
              <a:solidFill>
                <a:schemeClr val="tx1"/>
              </a:solidFill>
            </a:endParaRPr>
          </a:p>
          <a:p>
            <a:pPr eaLnBrk="1" hangingPunct="1">
              <a:lnSpc>
                <a:spcPct val="90000"/>
              </a:lnSpc>
              <a:defRPr/>
            </a:pPr>
            <a:r>
              <a:rPr lang="de-DE" altLang="de-DE" sz="2800" b="1" dirty="0">
                <a:solidFill>
                  <a:schemeClr val="tx1"/>
                </a:solidFill>
              </a:rPr>
              <a:t>Mitte/Ende Juni: </a:t>
            </a:r>
            <a:r>
              <a:rPr lang="de-DE" altLang="de-DE" sz="2000" dirty="0">
                <a:solidFill>
                  <a:schemeClr val="tx1"/>
                </a:solidFill>
              </a:rPr>
              <a:t>Durchführung der </a:t>
            </a:r>
            <a:r>
              <a:rPr lang="de-DE" altLang="de-DE" sz="2000" dirty="0">
                <a:solidFill>
                  <a:srgbClr val="FF0000"/>
                </a:solidFill>
              </a:rPr>
              <a:t>Hauptwahl</a:t>
            </a:r>
          </a:p>
        </p:txBody>
      </p:sp>
    </p:spTree>
    <p:custDataLst>
      <p:tags r:id="rId1"/>
    </p:custDataLst>
  </p:cSld>
  <p:clrMapOvr>
    <a:masterClrMapping/>
  </p:clrMapOvr>
  <p:transition spd="med" advTm="272826">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6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6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6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6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68">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7668">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7668">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766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Group 1026">
            <a:extLst>
              <a:ext uri="{FF2B5EF4-FFF2-40B4-BE49-F238E27FC236}">
                <a16:creationId xmlns:a16="http://schemas.microsoft.com/office/drawing/2014/main" id="{FC2B0FCB-3C28-45B6-AA22-FF549A99C3B9}"/>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rgbClr val="5F5F5F"/>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bl>
          </a:graphicData>
        </a:graphic>
      </p:graphicFrame>
      <p:sp>
        <p:nvSpPr>
          <p:cNvPr id="11283" name="Text Box 1044">
            <a:extLst>
              <a:ext uri="{FF2B5EF4-FFF2-40B4-BE49-F238E27FC236}">
                <a16:creationId xmlns:a16="http://schemas.microsoft.com/office/drawing/2014/main" id="{72C46512-9509-4B52-8E72-CD61B8535FDF}"/>
              </a:ext>
            </a:extLst>
          </p:cNvPr>
          <p:cNvSpPr txBox="1">
            <a:spLocks noChangeArrowheads="1"/>
          </p:cNvSpPr>
          <p:nvPr/>
        </p:nvSpPr>
        <p:spPr bwMode="auto">
          <a:xfrm>
            <a:off x="395536" y="1484784"/>
            <a:ext cx="8640960" cy="4185761"/>
          </a:xfrm>
          <a:prstGeom prst="rect">
            <a:avLst/>
          </a:prstGeom>
          <a:noFill/>
          <a:ln>
            <a:noFill/>
          </a:ln>
        </p:spPr>
        <p:txBody>
          <a:bodyPr wrap="square">
            <a:spAutoFit/>
          </a:bodyPr>
          <a:lstStyle>
            <a:lvl1pPr eaLnBrk="0" hangingPunct="0">
              <a:spcBef>
                <a:spcPct val="20000"/>
              </a:spcBef>
              <a:buChar char="•"/>
              <a:defRPr sz="3200">
                <a:solidFill>
                  <a:srgbClr val="5F5F5F"/>
                </a:solidFill>
                <a:latin typeface="Arial" charset="0"/>
              </a:defRPr>
            </a:lvl1pPr>
            <a:lvl2pPr marL="742950" indent="-285750" eaLnBrk="0" hangingPunct="0">
              <a:spcBef>
                <a:spcPct val="20000"/>
              </a:spcBef>
              <a:buChar char="–"/>
              <a:defRPr sz="2800">
                <a:solidFill>
                  <a:srgbClr val="5F5F5F"/>
                </a:solidFill>
                <a:latin typeface="Arial" charset="0"/>
              </a:defRPr>
            </a:lvl2pPr>
            <a:lvl3pPr marL="1143000" indent="-228600" eaLnBrk="0" hangingPunct="0">
              <a:spcBef>
                <a:spcPct val="20000"/>
              </a:spcBef>
              <a:buChar char="•"/>
              <a:defRPr sz="2400">
                <a:solidFill>
                  <a:srgbClr val="5F5F5F"/>
                </a:solidFill>
                <a:latin typeface="Arial" charset="0"/>
              </a:defRPr>
            </a:lvl3pPr>
            <a:lvl4pPr marL="1600200" indent="-228600" eaLnBrk="0" hangingPunct="0">
              <a:spcBef>
                <a:spcPct val="20000"/>
              </a:spcBef>
              <a:buChar char="–"/>
              <a:defRPr sz="2000">
                <a:solidFill>
                  <a:srgbClr val="5F5F5F"/>
                </a:solidFill>
                <a:latin typeface="Arial" charset="0"/>
              </a:defRPr>
            </a:lvl4pPr>
            <a:lvl5pPr marL="2057400" indent="-228600" eaLnBrk="0" hangingPunct="0">
              <a:spcBef>
                <a:spcPct val="20000"/>
              </a:spcBef>
              <a:buChar char="»"/>
              <a:defRPr sz="2000">
                <a:solidFill>
                  <a:srgbClr val="5F5F5F"/>
                </a:solidFill>
                <a:latin typeface="Arial" charset="0"/>
              </a:defRPr>
            </a:lvl5pPr>
            <a:lvl6pPr marL="2514600" indent="-228600" eaLnBrk="0" fontAlgn="base" hangingPunct="0">
              <a:spcBef>
                <a:spcPct val="20000"/>
              </a:spcBef>
              <a:spcAft>
                <a:spcPct val="0"/>
              </a:spcAft>
              <a:buChar char="»"/>
              <a:defRPr sz="2000">
                <a:solidFill>
                  <a:srgbClr val="5F5F5F"/>
                </a:solidFill>
                <a:latin typeface="Arial" charset="0"/>
              </a:defRPr>
            </a:lvl6pPr>
            <a:lvl7pPr marL="2971800" indent="-228600" eaLnBrk="0" fontAlgn="base" hangingPunct="0">
              <a:spcBef>
                <a:spcPct val="20000"/>
              </a:spcBef>
              <a:spcAft>
                <a:spcPct val="0"/>
              </a:spcAft>
              <a:buChar char="»"/>
              <a:defRPr sz="2000">
                <a:solidFill>
                  <a:srgbClr val="5F5F5F"/>
                </a:solidFill>
                <a:latin typeface="Arial" charset="0"/>
              </a:defRPr>
            </a:lvl7pPr>
            <a:lvl8pPr marL="3429000" indent="-228600" eaLnBrk="0" fontAlgn="base" hangingPunct="0">
              <a:spcBef>
                <a:spcPct val="20000"/>
              </a:spcBef>
              <a:spcAft>
                <a:spcPct val="0"/>
              </a:spcAft>
              <a:buChar char="»"/>
              <a:defRPr sz="2000">
                <a:solidFill>
                  <a:srgbClr val="5F5F5F"/>
                </a:solidFill>
                <a:latin typeface="Arial" charset="0"/>
              </a:defRPr>
            </a:lvl8pPr>
            <a:lvl9pPr marL="3886200" indent="-228600" eaLnBrk="0" fontAlgn="base" hangingPunct="0">
              <a:spcBef>
                <a:spcPct val="20000"/>
              </a:spcBef>
              <a:spcAft>
                <a:spcPct val="0"/>
              </a:spcAft>
              <a:buChar char="»"/>
              <a:defRPr sz="2000">
                <a:solidFill>
                  <a:srgbClr val="5F5F5F"/>
                </a:solidFill>
                <a:latin typeface="Arial" charset="0"/>
              </a:defRPr>
            </a:lvl9pPr>
          </a:lstStyle>
          <a:p>
            <a:pPr algn="ctr" eaLnBrk="1" hangingPunct="1">
              <a:spcBef>
                <a:spcPct val="50000"/>
              </a:spcBef>
              <a:buFontTx/>
              <a:buNone/>
              <a:defRPr/>
            </a:pPr>
            <a:r>
              <a:rPr lang="de-DE" altLang="de-DE" sz="2800" b="1" dirty="0">
                <a:solidFill>
                  <a:schemeClr val="tx1"/>
                </a:solidFill>
              </a:rPr>
              <a:t>Änderung der Kurswahl</a:t>
            </a:r>
          </a:p>
          <a:p>
            <a:pPr eaLnBrk="1" hangingPunct="1">
              <a:spcBef>
                <a:spcPct val="50000"/>
              </a:spcBef>
              <a:buNone/>
              <a:defRPr/>
            </a:pPr>
            <a:r>
              <a:rPr lang="de-DE" sz="2800" b="1" dirty="0">
                <a:solidFill>
                  <a:schemeClr val="tx1"/>
                </a:solidFill>
              </a:rPr>
              <a:t>§14 AGVO</a:t>
            </a:r>
            <a:r>
              <a:rPr lang="de-DE" sz="2800" dirty="0">
                <a:solidFill>
                  <a:schemeClr val="tx1"/>
                </a:solidFill>
              </a:rPr>
              <a:t>:</a:t>
            </a:r>
            <a:br>
              <a:rPr lang="de-DE" sz="2800" dirty="0">
                <a:solidFill>
                  <a:schemeClr val="tx1"/>
                </a:solidFill>
              </a:rPr>
            </a:br>
            <a:r>
              <a:rPr lang="de-DE" sz="2800" dirty="0">
                <a:solidFill>
                  <a:schemeClr val="tx1"/>
                </a:solidFill>
              </a:rPr>
              <a:t>„Nach Abschluss der (Haupt-)Wahl ist ein Wechsel der Kurse oder ein Austritt aus einem Kurs nur in besonders begründeten Ausnahmefällen zu Beginn des Schuljahres innerhalb von zwei Wochen nach Unterrichtsbeginn auf Antrag mit Zustimmung der Schulleitung zulässig, wenn dies aus pädagogischen und organisatorischen Gründen möglich ist.“</a:t>
            </a:r>
            <a:endParaRPr lang="de-DE" altLang="de-DE" sz="2600" b="1" dirty="0">
              <a:solidFill>
                <a:schemeClr val="tx1"/>
              </a:solidFill>
            </a:endParaRPr>
          </a:p>
        </p:txBody>
      </p:sp>
    </p:spTree>
    <p:custDataLst>
      <p:tags r:id="rId1"/>
    </p:custDataLst>
    <p:extLst>
      <p:ext uri="{BB962C8B-B14F-4D97-AF65-F5344CB8AC3E}">
        <p14:creationId xmlns:p14="http://schemas.microsoft.com/office/powerpoint/2010/main" val="541872700"/>
      </p:ext>
    </p:extLst>
  </p:cSld>
  <p:clrMapOvr>
    <a:masterClrMapping/>
  </p:clrMapOvr>
  <p:transition spd="med" advTm="5682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EF47311-B5FC-4F7C-96C8-15E605232E83}"/>
              </a:ext>
            </a:extLst>
          </p:cNvPr>
          <p:cNvSpPr>
            <a:spLocks noGrp="1" noChangeArrowheads="1"/>
          </p:cNvSpPr>
          <p:nvPr>
            <p:ph type="title"/>
          </p:nvPr>
        </p:nvSpPr>
        <p:spPr>
          <a:xfrm>
            <a:off x="457200" y="274638"/>
            <a:ext cx="8229600" cy="922337"/>
          </a:xfrm>
        </p:spPr>
        <p:txBody>
          <a:bodyPr/>
          <a:lstStyle/>
          <a:p>
            <a:pPr eaLnBrk="1" hangingPunct="1"/>
            <a:r>
              <a:rPr lang="de-DE" altLang="de-DE">
                <a:solidFill>
                  <a:schemeClr val="tx1"/>
                </a:solidFill>
              </a:rPr>
              <a:t>Struktur</a:t>
            </a:r>
          </a:p>
        </p:txBody>
      </p:sp>
      <p:sp>
        <p:nvSpPr>
          <p:cNvPr id="6147" name="Rectangle 3">
            <a:extLst>
              <a:ext uri="{FF2B5EF4-FFF2-40B4-BE49-F238E27FC236}">
                <a16:creationId xmlns:a16="http://schemas.microsoft.com/office/drawing/2014/main" id="{D6A95ED2-C713-441A-9FC3-30E7EC23275A}"/>
              </a:ext>
            </a:extLst>
          </p:cNvPr>
          <p:cNvSpPr>
            <a:spLocks noGrp="1" noChangeArrowheads="1"/>
          </p:cNvSpPr>
          <p:nvPr>
            <p:ph type="body" idx="1"/>
          </p:nvPr>
        </p:nvSpPr>
        <p:spPr>
          <a:xfrm>
            <a:off x="395288" y="1268413"/>
            <a:ext cx="8229600" cy="4713287"/>
          </a:xfrm>
        </p:spPr>
        <p:txBody>
          <a:bodyPr/>
          <a:lstStyle/>
          <a:p>
            <a:pPr marL="609600" indent="-609600" eaLnBrk="1" hangingPunct="1">
              <a:buFontTx/>
              <a:buAutoNum type="arabicPeriod"/>
            </a:pPr>
            <a:r>
              <a:rPr lang="de-DE" altLang="de-DE">
                <a:solidFill>
                  <a:schemeClr val="tx1"/>
                </a:solidFill>
              </a:rPr>
              <a:t>Grundkonzeption</a:t>
            </a:r>
          </a:p>
          <a:p>
            <a:pPr marL="609600" indent="-609600" eaLnBrk="1" hangingPunct="1">
              <a:buFontTx/>
              <a:buAutoNum type="arabicPeriod"/>
            </a:pPr>
            <a:r>
              <a:rPr lang="de-DE" altLang="de-DE">
                <a:solidFill>
                  <a:schemeClr val="tx1"/>
                </a:solidFill>
              </a:rPr>
              <a:t>Fächer, Kurse und Belegungspflicht</a:t>
            </a:r>
          </a:p>
          <a:p>
            <a:pPr marL="609600" indent="-609600" eaLnBrk="1" hangingPunct="1">
              <a:buFontTx/>
              <a:buAutoNum type="arabicPeriod"/>
            </a:pPr>
            <a:r>
              <a:rPr lang="de-DE" altLang="de-DE">
                <a:solidFill>
                  <a:schemeClr val="tx1"/>
                </a:solidFill>
              </a:rPr>
              <a:t>Punktesystem und Noten</a:t>
            </a:r>
          </a:p>
          <a:p>
            <a:pPr marL="609600" indent="-609600" eaLnBrk="1" hangingPunct="1">
              <a:buFontTx/>
              <a:buAutoNum type="arabicPeriod"/>
            </a:pPr>
            <a:r>
              <a:rPr lang="de-DE" altLang="de-DE">
                <a:solidFill>
                  <a:schemeClr val="tx1"/>
                </a:solidFill>
              </a:rPr>
              <a:t>Gleichwertige Leistungen</a:t>
            </a:r>
          </a:p>
          <a:p>
            <a:pPr marL="609600" indent="-609600" eaLnBrk="1" hangingPunct="1">
              <a:buFontTx/>
              <a:buAutoNum type="arabicPeriod"/>
            </a:pPr>
            <a:r>
              <a:rPr lang="de-DE" altLang="de-DE">
                <a:solidFill>
                  <a:schemeClr val="tx1"/>
                </a:solidFill>
              </a:rPr>
              <a:t>Abiturprüfung</a:t>
            </a:r>
          </a:p>
          <a:p>
            <a:pPr marL="609600" indent="-609600" eaLnBrk="1" hangingPunct="1">
              <a:buFontTx/>
              <a:buAutoNum type="arabicPeriod"/>
            </a:pPr>
            <a:r>
              <a:rPr lang="de-DE" altLang="de-DE">
                <a:solidFill>
                  <a:schemeClr val="tx1"/>
                </a:solidFill>
              </a:rPr>
              <a:t>Besondere Lernleistung</a:t>
            </a:r>
          </a:p>
          <a:p>
            <a:pPr marL="609600" indent="-609600" eaLnBrk="1" hangingPunct="1">
              <a:buFontTx/>
              <a:buAutoNum type="arabicPeriod"/>
            </a:pPr>
            <a:r>
              <a:rPr lang="de-DE" altLang="de-DE">
                <a:solidFill>
                  <a:schemeClr val="tx1"/>
                </a:solidFill>
              </a:rPr>
              <a:t>Anrechnung</a:t>
            </a:r>
          </a:p>
          <a:p>
            <a:pPr marL="609600" indent="-609600" eaLnBrk="1" hangingPunct="1">
              <a:buFontTx/>
              <a:buAutoNum type="arabicPeriod"/>
            </a:pPr>
            <a:r>
              <a:rPr lang="de-DE" altLang="de-DE">
                <a:solidFill>
                  <a:schemeClr val="tx1"/>
                </a:solidFill>
              </a:rPr>
              <a:t>Termine und Internetadressen</a:t>
            </a:r>
          </a:p>
          <a:p>
            <a:pPr marL="609600" indent="-609600" eaLnBrk="1" hangingPunct="1">
              <a:buFontTx/>
              <a:buAutoNum type="arabicPeriod"/>
            </a:pPr>
            <a:r>
              <a:rPr lang="de-DE" altLang="de-DE">
                <a:solidFill>
                  <a:schemeClr val="tx1"/>
                </a:solidFill>
              </a:rPr>
              <a:t>Sonstiges</a:t>
            </a:r>
          </a:p>
        </p:txBody>
      </p:sp>
    </p:spTree>
  </p:cSld>
  <p:clrMapOvr>
    <a:masterClrMapping/>
  </p:clrMapOvr>
  <p:transition spd="med" advTm="57271">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40" name="Group 4">
            <a:extLst>
              <a:ext uri="{FF2B5EF4-FFF2-40B4-BE49-F238E27FC236}">
                <a16:creationId xmlns:a16="http://schemas.microsoft.com/office/drawing/2014/main" id="{0966FCE7-2858-473C-BAD8-8C74EBAF75A6}"/>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rgbClr val="777777"/>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bl>
          </a:graphicData>
        </a:graphic>
      </p:graphicFrame>
      <p:sp>
        <p:nvSpPr>
          <p:cNvPr id="31763" name="Rectangle 21">
            <a:extLst>
              <a:ext uri="{FF2B5EF4-FFF2-40B4-BE49-F238E27FC236}">
                <a16:creationId xmlns:a16="http://schemas.microsoft.com/office/drawing/2014/main" id="{8EBE5FCB-5691-4573-AA4F-C3948A6D7BA3}"/>
              </a:ext>
            </a:extLst>
          </p:cNvPr>
          <p:cNvSpPr>
            <a:spLocks noChangeArrowheads="1"/>
          </p:cNvSpPr>
          <p:nvPr/>
        </p:nvSpPr>
        <p:spPr bwMode="auto">
          <a:xfrm>
            <a:off x="457200" y="1331913"/>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algn="ctr" eaLnBrk="1" hangingPunct="1">
              <a:spcBef>
                <a:spcPct val="0"/>
              </a:spcBef>
              <a:buFontTx/>
              <a:buNone/>
            </a:pPr>
            <a:r>
              <a:rPr lang="de-DE" altLang="de-DE" sz="2800" b="1" dirty="0">
                <a:solidFill>
                  <a:schemeClr val="tx1"/>
                </a:solidFill>
              </a:rPr>
              <a:t>Weitere Termine in J1 / J2</a:t>
            </a:r>
          </a:p>
        </p:txBody>
      </p:sp>
      <p:sp>
        <p:nvSpPr>
          <p:cNvPr id="27668" name="Rectangle 22">
            <a:extLst>
              <a:ext uri="{FF2B5EF4-FFF2-40B4-BE49-F238E27FC236}">
                <a16:creationId xmlns:a16="http://schemas.microsoft.com/office/drawing/2014/main" id="{2CDA8264-2539-4447-8E7F-DF1163F217C6}"/>
              </a:ext>
            </a:extLst>
          </p:cNvPr>
          <p:cNvSpPr>
            <a:spLocks noChangeArrowheads="1"/>
          </p:cNvSpPr>
          <p:nvPr/>
        </p:nvSpPr>
        <p:spPr bwMode="auto">
          <a:xfrm>
            <a:off x="387350" y="2133600"/>
            <a:ext cx="8291513" cy="3600450"/>
          </a:xfrm>
          <a:prstGeom prst="rect">
            <a:avLst/>
          </a:prstGeom>
          <a:noFill/>
          <a:ln>
            <a:noFill/>
          </a:ln>
        </p:spPr>
        <p:txBody>
          <a:bodyPr/>
          <a:lstStyle>
            <a:lvl1pPr marL="342900" indent="-342900" eaLnBrk="0" hangingPunct="0">
              <a:spcBef>
                <a:spcPct val="20000"/>
              </a:spcBef>
              <a:buChar char="•"/>
              <a:defRPr sz="3200">
                <a:solidFill>
                  <a:srgbClr val="5F5F5F"/>
                </a:solidFill>
                <a:latin typeface="Arial" charset="0"/>
              </a:defRPr>
            </a:lvl1pPr>
            <a:lvl2pPr marL="742950" indent="-285750" eaLnBrk="0" hangingPunct="0">
              <a:spcBef>
                <a:spcPct val="20000"/>
              </a:spcBef>
              <a:buChar char="–"/>
              <a:defRPr sz="2800">
                <a:solidFill>
                  <a:srgbClr val="5F5F5F"/>
                </a:solidFill>
                <a:latin typeface="Arial" charset="0"/>
              </a:defRPr>
            </a:lvl2pPr>
            <a:lvl3pPr marL="1143000" indent="-228600" eaLnBrk="0" hangingPunct="0">
              <a:spcBef>
                <a:spcPct val="20000"/>
              </a:spcBef>
              <a:buChar char="•"/>
              <a:defRPr sz="2400">
                <a:solidFill>
                  <a:srgbClr val="5F5F5F"/>
                </a:solidFill>
                <a:latin typeface="Arial" charset="0"/>
              </a:defRPr>
            </a:lvl3pPr>
            <a:lvl4pPr marL="1600200" indent="-228600" eaLnBrk="0" hangingPunct="0">
              <a:spcBef>
                <a:spcPct val="20000"/>
              </a:spcBef>
              <a:buChar char="–"/>
              <a:defRPr sz="2000">
                <a:solidFill>
                  <a:srgbClr val="5F5F5F"/>
                </a:solidFill>
                <a:latin typeface="Arial" charset="0"/>
              </a:defRPr>
            </a:lvl4pPr>
            <a:lvl5pPr marL="2057400" indent="-228600" eaLnBrk="0" hangingPunct="0">
              <a:spcBef>
                <a:spcPct val="20000"/>
              </a:spcBef>
              <a:buChar char="»"/>
              <a:defRPr sz="2000">
                <a:solidFill>
                  <a:srgbClr val="5F5F5F"/>
                </a:solidFill>
                <a:latin typeface="Arial" charset="0"/>
              </a:defRPr>
            </a:lvl5pPr>
            <a:lvl6pPr marL="2514600" indent="-228600" eaLnBrk="0" fontAlgn="base" hangingPunct="0">
              <a:spcBef>
                <a:spcPct val="20000"/>
              </a:spcBef>
              <a:spcAft>
                <a:spcPct val="0"/>
              </a:spcAft>
              <a:buChar char="»"/>
              <a:defRPr sz="2000">
                <a:solidFill>
                  <a:srgbClr val="5F5F5F"/>
                </a:solidFill>
                <a:latin typeface="Arial" charset="0"/>
              </a:defRPr>
            </a:lvl6pPr>
            <a:lvl7pPr marL="2971800" indent="-228600" eaLnBrk="0" fontAlgn="base" hangingPunct="0">
              <a:spcBef>
                <a:spcPct val="20000"/>
              </a:spcBef>
              <a:spcAft>
                <a:spcPct val="0"/>
              </a:spcAft>
              <a:buChar char="»"/>
              <a:defRPr sz="2000">
                <a:solidFill>
                  <a:srgbClr val="5F5F5F"/>
                </a:solidFill>
                <a:latin typeface="Arial" charset="0"/>
              </a:defRPr>
            </a:lvl7pPr>
            <a:lvl8pPr marL="3429000" indent="-228600" eaLnBrk="0" fontAlgn="base" hangingPunct="0">
              <a:spcBef>
                <a:spcPct val="20000"/>
              </a:spcBef>
              <a:spcAft>
                <a:spcPct val="0"/>
              </a:spcAft>
              <a:buChar char="»"/>
              <a:defRPr sz="2000">
                <a:solidFill>
                  <a:srgbClr val="5F5F5F"/>
                </a:solidFill>
                <a:latin typeface="Arial" charset="0"/>
              </a:defRPr>
            </a:lvl8pPr>
            <a:lvl9pPr marL="3886200" indent="-228600" eaLnBrk="0" fontAlgn="base" hangingPunct="0">
              <a:spcBef>
                <a:spcPct val="20000"/>
              </a:spcBef>
              <a:spcAft>
                <a:spcPct val="0"/>
              </a:spcAft>
              <a:buChar char="»"/>
              <a:defRPr sz="2000">
                <a:solidFill>
                  <a:srgbClr val="5F5F5F"/>
                </a:solidFill>
                <a:latin typeface="Arial" charset="0"/>
              </a:defRPr>
            </a:lvl9pPr>
          </a:lstStyle>
          <a:p>
            <a:pPr eaLnBrk="1" hangingPunct="1">
              <a:lnSpc>
                <a:spcPct val="90000"/>
              </a:lnSpc>
              <a:defRPr/>
            </a:pPr>
            <a:r>
              <a:rPr lang="de-DE" altLang="de-DE" sz="2000" dirty="0">
                <a:solidFill>
                  <a:schemeClr val="tx1"/>
                </a:solidFill>
              </a:rPr>
              <a:t>(Innerhalb einer Woche nach Erhalt des J1.2-Zeugnisses): </a:t>
            </a:r>
          </a:p>
          <a:p>
            <a:pPr marL="723900" indent="0" eaLnBrk="1" hangingPunct="1">
              <a:lnSpc>
                <a:spcPct val="90000"/>
              </a:lnSpc>
              <a:buFontTx/>
              <a:buNone/>
              <a:defRPr/>
            </a:pPr>
            <a:r>
              <a:rPr lang="de-DE" altLang="de-DE" sz="1800" dirty="0">
                <a:solidFill>
                  <a:schemeClr val="tx1"/>
                </a:solidFill>
              </a:rPr>
              <a:t>freiwillige Wiederholung der ersten Jahrgangsstufe (schriftliche Erklärung) </a:t>
            </a:r>
            <a:endParaRPr lang="de-DE" altLang="de-DE" sz="1800" dirty="0">
              <a:solidFill>
                <a:srgbClr val="FF0000"/>
              </a:solidFill>
            </a:endParaRPr>
          </a:p>
          <a:p>
            <a:pPr eaLnBrk="1" hangingPunct="1">
              <a:spcBef>
                <a:spcPct val="50000"/>
              </a:spcBef>
              <a:defRPr/>
            </a:pPr>
            <a:r>
              <a:rPr lang="de-DE" altLang="de-DE" sz="2000" b="1" dirty="0">
                <a:solidFill>
                  <a:schemeClr val="tx1"/>
                </a:solidFill>
              </a:rPr>
              <a:t>Nach Ausgabe des Zeugnisses für J2.1 (3.HJ):</a:t>
            </a:r>
          </a:p>
          <a:p>
            <a:pPr lvl="1" eaLnBrk="1" hangingPunct="1">
              <a:lnSpc>
                <a:spcPct val="90000"/>
              </a:lnSpc>
              <a:defRPr/>
            </a:pPr>
            <a:r>
              <a:rPr lang="de-DE" altLang="de-DE" sz="1800" dirty="0">
                <a:solidFill>
                  <a:schemeClr val="tx1"/>
                </a:solidFill>
              </a:rPr>
              <a:t>Wahl der beiden </a:t>
            </a:r>
            <a:r>
              <a:rPr lang="de-DE" altLang="de-DE" sz="1800" dirty="0">
                <a:solidFill>
                  <a:srgbClr val="FF0000"/>
                </a:solidFill>
              </a:rPr>
              <a:t>mündlichen Prüfungsfächer</a:t>
            </a:r>
          </a:p>
          <a:p>
            <a:pPr eaLnBrk="1" hangingPunct="1">
              <a:spcBef>
                <a:spcPct val="50000"/>
              </a:spcBef>
              <a:defRPr/>
            </a:pPr>
            <a:r>
              <a:rPr lang="de-DE" altLang="de-DE" sz="2000" b="1" dirty="0">
                <a:solidFill>
                  <a:schemeClr val="tx1"/>
                </a:solidFill>
              </a:rPr>
              <a:t>Nach Bekanntgabe der Ergebnisse der schriftlichen Prüfung: </a:t>
            </a:r>
          </a:p>
          <a:p>
            <a:pPr lvl="1" eaLnBrk="1" hangingPunct="1">
              <a:lnSpc>
                <a:spcPct val="90000"/>
              </a:lnSpc>
              <a:defRPr/>
            </a:pPr>
            <a:r>
              <a:rPr lang="de-DE" altLang="de-DE" sz="1800" dirty="0">
                <a:solidFill>
                  <a:schemeClr val="tx1"/>
                </a:solidFill>
              </a:rPr>
              <a:t>Angabe der</a:t>
            </a:r>
            <a:r>
              <a:rPr lang="de-DE" altLang="de-DE" sz="1800" dirty="0">
                <a:solidFill>
                  <a:srgbClr val="777777"/>
                </a:solidFill>
              </a:rPr>
              <a:t> </a:t>
            </a:r>
            <a:r>
              <a:rPr lang="de-DE" altLang="de-DE" sz="1800" dirty="0">
                <a:solidFill>
                  <a:srgbClr val="FF0000"/>
                </a:solidFill>
              </a:rPr>
              <a:t>anzurechnenden / der doppelgewichteten Kurse</a:t>
            </a:r>
          </a:p>
          <a:p>
            <a:pPr lvl="1" eaLnBrk="1" hangingPunct="1">
              <a:lnSpc>
                <a:spcPct val="90000"/>
              </a:lnSpc>
              <a:defRPr/>
            </a:pPr>
            <a:r>
              <a:rPr lang="de-DE" altLang="de-DE" sz="1800" dirty="0">
                <a:solidFill>
                  <a:schemeClr val="tx1"/>
                </a:solidFill>
              </a:rPr>
              <a:t>Entscheidung über </a:t>
            </a:r>
            <a:r>
              <a:rPr lang="de-DE" altLang="de-DE" sz="1800" dirty="0">
                <a:solidFill>
                  <a:srgbClr val="FF0000"/>
                </a:solidFill>
              </a:rPr>
              <a:t>Anrechnung der besonderen Lernleistung</a:t>
            </a:r>
          </a:p>
          <a:p>
            <a:pPr lvl="1" eaLnBrk="1" hangingPunct="1">
              <a:spcBef>
                <a:spcPct val="0"/>
              </a:spcBef>
              <a:defRPr/>
            </a:pPr>
            <a:r>
              <a:rPr lang="de-DE" altLang="de-DE" sz="1800" dirty="0">
                <a:solidFill>
                  <a:schemeClr val="tx1"/>
                </a:solidFill>
              </a:rPr>
              <a:t>Evtl. Festlegung der </a:t>
            </a:r>
            <a:r>
              <a:rPr lang="de-DE" altLang="de-DE" sz="1800" dirty="0">
                <a:solidFill>
                  <a:srgbClr val="FF0000"/>
                </a:solidFill>
              </a:rPr>
              <a:t>zusätzlichen mündlichen Prüfung</a:t>
            </a:r>
          </a:p>
        </p:txBody>
      </p:sp>
    </p:spTree>
  </p:cSld>
  <p:clrMapOvr>
    <a:masterClrMapping/>
  </p:clrMapOvr>
  <p:transition spd="med" advTm="75545">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40" name="Group 4">
            <a:extLst>
              <a:ext uri="{FF2B5EF4-FFF2-40B4-BE49-F238E27FC236}">
                <a16:creationId xmlns:a16="http://schemas.microsoft.com/office/drawing/2014/main" id="{C404061F-C0EC-4634-844F-57BC0E1A9703}"/>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rgbClr val="777777"/>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bl>
          </a:graphicData>
        </a:graphic>
      </p:graphicFrame>
      <p:sp>
        <p:nvSpPr>
          <p:cNvPr id="32787" name="Rectangle 21">
            <a:extLst>
              <a:ext uri="{FF2B5EF4-FFF2-40B4-BE49-F238E27FC236}">
                <a16:creationId xmlns:a16="http://schemas.microsoft.com/office/drawing/2014/main" id="{ACD3D588-DDAF-4E94-8B52-22B65D648E25}"/>
              </a:ext>
            </a:extLst>
          </p:cNvPr>
          <p:cNvSpPr>
            <a:spLocks noChangeArrowheads="1"/>
          </p:cNvSpPr>
          <p:nvPr/>
        </p:nvSpPr>
        <p:spPr bwMode="auto">
          <a:xfrm>
            <a:off x="457200" y="1331913"/>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algn="ctr" eaLnBrk="1" hangingPunct="1">
              <a:spcBef>
                <a:spcPct val="0"/>
              </a:spcBef>
              <a:buFontTx/>
              <a:buNone/>
            </a:pPr>
            <a:r>
              <a:rPr lang="de-DE" altLang="de-DE" sz="2800" b="1" dirty="0">
                <a:solidFill>
                  <a:schemeClr val="tx1"/>
                </a:solidFill>
              </a:rPr>
              <a:t>Termine in J1 / J2</a:t>
            </a:r>
          </a:p>
        </p:txBody>
      </p:sp>
      <p:sp>
        <p:nvSpPr>
          <p:cNvPr id="28692" name="Rectangle 22">
            <a:extLst>
              <a:ext uri="{FF2B5EF4-FFF2-40B4-BE49-F238E27FC236}">
                <a16:creationId xmlns:a16="http://schemas.microsoft.com/office/drawing/2014/main" id="{CD250CA2-5068-4279-A336-0052CD83CC6B}"/>
              </a:ext>
            </a:extLst>
          </p:cNvPr>
          <p:cNvSpPr>
            <a:spLocks noChangeArrowheads="1"/>
          </p:cNvSpPr>
          <p:nvPr/>
        </p:nvSpPr>
        <p:spPr bwMode="auto">
          <a:xfrm>
            <a:off x="395288" y="2349500"/>
            <a:ext cx="82915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algn="ctr" eaLnBrk="1" hangingPunct="1">
              <a:lnSpc>
                <a:spcPct val="90000"/>
              </a:lnSpc>
              <a:buFontTx/>
              <a:buNone/>
            </a:pPr>
            <a:endParaRPr lang="de-DE" altLang="de-DE" sz="2400">
              <a:solidFill>
                <a:srgbClr val="FF0000"/>
              </a:solidFill>
            </a:endParaRPr>
          </a:p>
          <a:p>
            <a:pPr algn="ctr" eaLnBrk="1" hangingPunct="1">
              <a:lnSpc>
                <a:spcPct val="90000"/>
              </a:lnSpc>
              <a:buFontTx/>
              <a:buNone/>
            </a:pPr>
            <a:endParaRPr lang="de-DE" altLang="de-DE" sz="2400">
              <a:solidFill>
                <a:srgbClr val="FF0000"/>
              </a:solidFill>
            </a:endParaRPr>
          </a:p>
          <a:p>
            <a:pPr algn="ctr" eaLnBrk="1" hangingPunct="1">
              <a:lnSpc>
                <a:spcPct val="90000"/>
              </a:lnSpc>
              <a:buFontTx/>
              <a:buNone/>
            </a:pPr>
            <a:r>
              <a:rPr lang="de-DE" altLang="de-DE" sz="2400">
                <a:solidFill>
                  <a:srgbClr val="FF0000"/>
                </a:solidFill>
              </a:rPr>
              <a:t> </a:t>
            </a:r>
            <a:r>
              <a:rPr lang="de-DE" altLang="de-DE" sz="2800">
                <a:solidFill>
                  <a:srgbClr val="FF0000"/>
                </a:solidFill>
              </a:rPr>
              <a:t>Wir bitten darum, Abgabetermine einzuhalten! </a:t>
            </a:r>
          </a:p>
          <a:p>
            <a:pPr algn="ctr" eaLnBrk="1" hangingPunct="1">
              <a:lnSpc>
                <a:spcPct val="90000"/>
              </a:lnSpc>
              <a:buFontTx/>
              <a:buNone/>
            </a:pPr>
            <a:endParaRPr lang="de-DE" altLang="de-DE" sz="2400">
              <a:solidFill>
                <a:srgbClr val="FF0000"/>
              </a:solidFill>
            </a:endParaRPr>
          </a:p>
          <a:p>
            <a:pPr eaLnBrk="1" hangingPunct="1">
              <a:lnSpc>
                <a:spcPct val="90000"/>
              </a:lnSpc>
              <a:buFontTx/>
              <a:buNone/>
            </a:pPr>
            <a:r>
              <a:rPr lang="de-DE" altLang="de-DE" sz="1800">
                <a:solidFill>
                  <a:srgbClr val="FF0000"/>
                </a:solidFill>
                <a:sym typeface="Wingdings" panose="05000000000000000000" pitchFamily="2" charset="2"/>
              </a:rPr>
              <a:t> 5% der Schüler/innen verursachen 95% der unnötigen Arbeit!</a:t>
            </a:r>
            <a:endParaRPr lang="de-DE" altLang="de-DE" sz="1800">
              <a:solidFill>
                <a:srgbClr val="FF0000"/>
              </a:solidFill>
            </a:endParaRPr>
          </a:p>
          <a:p>
            <a:pPr eaLnBrk="1" hangingPunct="1">
              <a:lnSpc>
                <a:spcPct val="90000"/>
              </a:lnSpc>
              <a:buFontTx/>
              <a:buNone/>
            </a:pPr>
            <a:endParaRPr lang="de-DE" altLang="de-DE" sz="1800">
              <a:solidFill>
                <a:srgbClr val="FF0000"/>
              </a:solidFill>
            </a:endParaRPr>
          </a:p>
        </p:txBody>
      </p:sp>
    </p:spTree>
    <p:custDataLst>
      <p:tags r:id="rId1"/>
    </p:custDataLst>
  </p:cSld>
  <p:clrMapOvr>
    <a:masterClrMapping/>
  </p:clrMapOvr>
  <p:transition spd="med" advTm="4062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5">
            <a:extLst>
              <a:ext uri="{FF2B5EF4-FFF2-40B4-BE49-F238E27FC236}">
                <a16:creationId xmlns:a16="http://schemas.microsoft.com/office/drawing/2014/main" id="{CAB127B6-7835-44D2-A18C-819358EBB901}"/>
              </a:ext>
            </a:extLst>
          </p:cNvPr>
          <p:cNvSpPr>
            <a:spLocks noChangeArrowheads="1"/>
          </p:cNvSpPr>
          <p:nvPr/>
        </p:nvSpPr>
        <p:spPr bwMode="auto">
          <a:xfrm>
            <a:off x="468313" y="990600"/>
            <a:ext cx="8280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algn="ctr">
              <a:spcBef>
                <a:spcPct val="0"/>
              </a:spcBef>
              <a:buFontTx/>
              <a:buNone/>
            </a:pPr>
            <a:r>
              <a:rPr lang="de-DE" altLang="de-DE" sz="2800" b="1">
                <a:solidFill>
                  <a:schemeClr val="tx1"/>
                </a:solidFill>
                <a:ea typeface="Times New Roman" panose="02020603050405020304" pitchFamily="18" charset="0"/>
                <a:cs typeface="Arial" panose="020B0604020202020204" pitchFamily="34" charset="0"/>
              </a:rPr>
              <a:t>www.cmh-soft.de</a:t>
            </a:r>
            <a:endParaRPr lang="de-DE" altLang="de-DE" sz="2800" b="1">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a:p>
            <a:pPr algn="ctr">
              <a:spcBef>
                <a:spcPct val="0"/>
              </a:spcBef>
              <a:buFont typeface="Wingdings" panose="05000000000000000000" pitchFamily="2" charset="2"/>
              <a:buChar char="ð"/>
            </a:pPr>
            <a:r>
              <a:rPr lang="de-DE" altLang="de-DE" sz="2000">
                <a:solidFill>
                  <a:schemeClr val="tx1"/>
                </a:solidFill>
                <a:ea typeface="Times New Roman" panose="02020603050405020304" pitchFamily="18" charset="0"/>
                <a:cs typeface="Arial" panose="020B0604020202020204" pitchFamily="34" charset="0"/>
                <a:sym typeface="Wingdings" panose="05000000000000000000" pitchFamily="2" charset="2"/>
              </a:rPr>
              <a:t>Klick auf „winprosa“ - „Serviceseiten für Schüler/innen“</a:t>
            </a:r>
          </a:p>
        </p:txBody>
      </p:sp>
      <p:sp>
        <p:nvSpPr>
          <p:cNvPr id="33795" name="Rectangle 6">
            <a:extLst>
              <a:ext uri="{FF2B5EF4-FFF2-40B4-BE49-F238E27FC236}">
                <a16:creationId xmlns:a16="http://schemas.microsoft.com/office/drawing/2014/main" id="{48FDBD37-57A6-46AF-8A10-524B16770EDE}"/>
              </a:ext>
            </a:extLst>
          </p:cNvPr>
          <p:cNvSpPr>
            <a:spLocks noChangeArrowheads="1"/>
          </p:cNvSpPr>
          <p:nvPr/>
        </p:nvSpPr>
        <p:spPr bwMode="auto">
          <a:xfrm>
            <a:off x="2268538" y="2286000"/>
            <a:ext cx="45894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a:spcBef>
                <a:spcPct val="0"/>
              </a:spcBef>
              <a:buFontTx/>
              <a:buNone/>
            </a:pPr>
            <a:r>
              <a:rPr lang="de-DE" altLang="de-DE" b="1" dirty="0">
                <a:solidFill>
                  <a:schemeClr val="tx1"/>
                </a:solidFill>
                <a:ea typeface="Times New Roman" panose="02020603050405020304" pitchFamily="18" charset="0"/>
                <a:cs typeface="Arial" panose="020B0604020202020204" pitchFamily="34" charset="0"/>
              </a:rPr>
              <a:t>Leitfaden Abitur 2025</a:t>
            </a:r>
            <a:endParaRPr lang="de-DE" altLang="de-DE" dirty="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33796" name="Rectangle 7">
            <a:extLst>
              <a:ext uri="{FF2B5EF4-FFF2-40B4-BE49-F238E27FC236}">
                <a16:creationId xmlns:a16="http://schemas.microsoft.com/office/drawing/2014/main" id="{DB29483D-90B6-4108-8E4C-08DDACA03D0B}"/>
              </a:ext>
            </a:extLst>
          </p:cNvPr>
          <p:cNvSpPr>
            <a:spLocks noChangeArrowheads="1"/>
          </p:cNvSpPr>
          <p:nvPr/>
        </p:nvSpPr>
        <p:spPr bwMode="auto">
          <a:xfrm>
            <a:off x="2051050" y="3886200"/>
            <a:ext cx="6911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a:spcBef>
                <a:spcPct val="0"/>
              </a:spcBef>
              <a:buFontTx/>
              <a:buNone/>
            </a:pPr>
            <a:r>
              <a:rPr lang="de-DE" altLang="de-DE" b="1">
                <a:solidFill>
                  <a:schemeClr val="tx1"/>
                </a:solidFill>
                <a:ea typeface="Times New Roman" panose="02020603050405020304" pitchFamily="18" charset="0"/>
                <a:cs typeface="Arial" panose="020B0604020202020204" pitchFamily="34" charset="0"/>
              </a:rPr>
              <a:t>AGVO</a:t>
            </a:r>
            <a:r>
              <a:rPr lang="de-DE" altLang="de-DE" sz="3600" b="1">
                <a:solidFill>
                  <a:schemeClr val="tx1"/>
                </a:solidFill>
                <a:ea typeface="Times New Roman" panose="02020603050405020304" pitchFamily="18" charset="0"/>
                <a:cs typeface="Arial" panose="020B0604020202020204" pitchFamily="34" charset="0"/>
              </a:rPr>
              <a:t> </a:t>
            </a:r>
            <a:r>
              <a:rPr lang="de-DE" altLang="de-DE" sz="1800" b="1">
                <a:solidFill>
                  <a:schemeClr val="tx1"/>
                </a:solidFill>
                <a:ea typeface="Times New Roman" panose="02020603050405020304" pitchFamily="18" charset="0"/>
                <a:cs typeface="Arial" panose="020B0604020202020204" pitchFamily="34" charset="0"/>
              </a:rPr>
              <a:t>(Abiturverordnung Gymnasien der Normalform)</a:t>
            </a:r>
            <a:endParaRPr lang="de-DE" altLang="de-DE" sz="240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33797" name="Rectangle 8">
            <a:extLst>
              <a:ext uri="{FF2B5EF4-FFF2-40B4-BE49-F238E27FC236}">
                <a16:creationId xmlns:a16="http://schemas.microsoft.com/office/drawing/2014/main" id="{C996F7F5-31BE-46D0-87D9-9D4B0890A2A8}"/>
              </a:ext>
            </a:extLst>
          </p:cNvPr>
          <p:cNvSpPr>
            <a:spLocks noChangeArrowheads="1"/>
          </p:cNvSpPr>
          <p:nvPr/>
        </p:nvSpPr>
        <p:spPr bwMode="auto">
          <a:xfrm>
            <a:off x="2417763" y="5603875"/>
            <a:ext cx="56959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a:spcBef>
                <a:spcPct val="0"/>
              </a:spcBef>
              <a:buFontTx/>
              <a:buNone/>
            </a:pPr>
            <a:r>
              <a:rPr lang="de-DE" altLang="de-DE" b="1">
                <a:solidFill>
                  <a:schemeClr val="tx1"/>
                </a:solidFill>
                <a:ea typeface="Times New Roman" panose="02020603050405020304" pitchFamily="18" charset="0"/>
                <a:cs typeface="Arial" panose="020B0604020202020204" pitchFamily="34" charset="0"/>
              </a:rPr>
              <a:t>Präsentation über die AGVO</a:t>
            </a:r>
          </a:p>
        </p:txBody>
      </p:sp>
      <p:graphicFrame>
        <p:nvGraphicFramePr>
          <p:cNvPr id="41993" name="Group 9">
            <a:extLst>
              <a:ext uri="{FF2B5EF4-FFF2-40B4-BE49-F238E27FC236}">
                <a16:creationId xmlns:a16="http://schemas.microsoft.com/office/drawing/2014/main" id="{46862561-D1BD-4B8D-B950-E8FA718D062E}"/>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rgbClr val="777777"/>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bl>
          </a:graphicData>
        </a:graphic>
      </p:graphicFrame>
      <p:sp>
        <p:nvSpPr>
          <p:cNvPr id="33815" name="Rectangle 34">
            <a:extLst>
              <a:ext uri="{FF2B5EF4-FFF2-40B4-BE49-F238E27FC236}">
                <a16:creationId xmlns:a16="http://schemas.microsoft.com/office/drawing/2014/main" id="{5E72FEB6-202B-4AD6-B62E-CB1233B0655E}"/>
              </a:ext>
            </a:extLst>
          </p:cNvPr>
          <p:cNvSpPr>
            <a:spLocks noChangeArrowheads="1"/>
          </p:cNvSpPr>
          <p:nvPr/>
        </p:nvSpPr>
        <p:spPr bwMode="auto">
          <a:xfrm>
            <a:off x="457200" y="4876800"/>
            <a:ext cx="828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algn="ctr">
              <a:spcBef>
                <a:spcPct val="0"/>
              </a:spcBef>
              <a:buFontTx/>
              <a:buNone/>
            </a:pPr>
            <a:r>
              <a:rPr lang="de-DE" altLang="de-DE" sz="2800" b="1">
                <a:solidFill>
                  <a:schemeClr val="tx1"/>
                </a:solidFill>
                <a:ea typeface="Times New Roman" panose="02020603050405020304" pitchFamily="18" charset="0"/>
                <a:cs typeface="Arial" panose="020B0604020202020204" pitchFamily="34" charset="0"/>
                <a:sym typeface="Wingdings" panose="05000000000000000000" pitchFamily="2" charset="2"/>
              </a:rPr>
              <a:t>www.grieshaber-gym.de</a:t>
            </a:r>
            <a:endParaRPr lang="de-DE" altLang="de-DE" sz="2000" b="1">
              <a:solidFill>
                <a:schemeClr val="tx1"/>
              </a:solidFill>
              <a:ea typeface="Times New Roman" panose="02020603050405020304" pitchFamily="18" charset="0"/>
              <a:cs typeface="Arial" panose="020B0604020202020204" pitchFamily="34" charset="0"/>
              <a:sym typeface="Wingdings" panose="05000000000000000000" pitchFamily="2" charset="2"/>
            </a:endParaRPr>
          </a:p>
        </p:txBody>
      </p:sp>
      <p:sp>
        <p:nvSpPr>
          <p:cNvPr id="33816" name="Line 35">
            <a:extLst>
              <a:ext uri="{FF2B5EF4-FFF2-40B4-BE49-F238E27FC236}">
                <a16:creationId xmlns:a16="http://schemas.microsoft.com/office/drawing/2014/main" id="{DE13E812-0301-4EB1-90C0-2A6CB72647C0}"/>
              </a:ext>
            </a:extLst>
          </p:cNvPr>
          <p:cNvSpPr>
            <a:spLocks noChangeShapeType="1"/>
          </p:cNvSpPr>
          <p:nvPr/>
        </p:nvSpPr>
        <p:spPr bwMode="auto">
          <a:xfrm>
            <a:off x="381000" y="48006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3817" name="Rectangle 40">
            <a:hlinkClick r:id="rId2"/>
            <a:extLst>
              <a:ext uri="{FF2B5EF4-FFF2-40B4-BE49-F238E27FC236}">
                <a16:creationId xmlns:a16="http://schemas.microsoft.com/office/drawing/2014/main" id="{F9AF305D-8D9D-4E14-ABBD-97E7E73B8D27}"/>
              </a:ext>
            </a:extLst>
          </p:cNvPr>
          <p:cNvSpPr>
            <a:spLocks noChangeArrowheads="1"/>
          </p:cNvSpPr>
          <p:nvPr/>
        </p:nvSpPr>
        <p:spPr bwMode="auto">
          <a:xfrm>
            <a:off x="3895725" y="2476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eaLnBrk="1" hangingPunct="1">
              <a:spcBef>
                <a:spcPct val="0"/>
              </a:spcBef>
              <a:buFontTx/>
              <a:buNone/>
            </a:pPr>
            <a:endParaRPr lang="de-DE" altLang="de-DE" sz="1800">
              <a:solidFill>
                <a:schemeClr val="tx1"/>
              </a:solidFill>
            </a:endParaRPr>
          </a:p>
        </p:txBody>
      </p:sp>
      <p:pic>
        <p:nvPicPr>
          <p:cNvPr id="33818" name="Picture 30" descr="http://www.cmh-soft.de/site/winprosa/im/doku/logo-bw.png">
            <a:extLst>
              <a:ext uri="{FF2B5EF4-FFF2-40B4-BE49-F238E27FC236}">
                <a16:creationId xmlns:a16="http://schemas.microsoft.com/office/drawing/2014/main" id="{F6582AA6-738E-4353-94C1-4CDD9BF2C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86200"/>
            <a:ext cx="14509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p:nvPicPr>
        <p:blipFill>
          <a:blip r:embed="rId4"/>
          <a:stretch>
            <a:fillRect/>
          </a:stretch>
        </p:blipFill>
        <p:spPr>
          <a:xfrm>
            <a:off x="372851" y="1814513"/>
            <a:ext cx="1314872" cy="1857130"/>
          </a:xfrm>
          <a:prstGeom prst="rect">
            <a:avLst/>
          </a:prstGeom>
        </p:spPr>
      </p:pic>
      <p:pic>
        <p:nvPicPr>
          <p:cNvPr id="4" name="Grafik 3"/>
          <p:cNvPicPr>
            <a:picLocks noChangeAspect="1"/>
          </p:cNvPicPr>
          <p:nvPr/>
        </p:nvPicPr>
        <p:blipFill>
          <a:blip r:embed="rId5"/>
          <a:stretch>
            <a:fillRect/>
          </a:stretch>
        </p:blipFill>
        <p:spPr>
          <a:xfrm>
            <a:off x="220620" y="4921251"/>
            <a:ext cx="1824261" cy="1391981"/>
          </a:xfrm>
          <a:prstGeom prst="rect">
            <a:avLst/>
          </a:prstGeom>
        </p:spPr>
      </p:pic>
    </p:spTree>
  </p:cSld>
  <p:clrMapOvr>
    <a:masterClrMapping/>
  </p:clrMapOvr>
  <p:transition spd="med" advTm="46264">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a:extLst>
              <a:ext uri="{FF2B5EF4-FFF2-40B4-BE49-F238E27FC236}">
                <a16:creationId xmlns:a16="http://schemas.microsoft.com/office/drawing/2014/main" id="{EB907249-571B-44C2-85B0-70D257A74632}"/>
              </a:ext>
            </a:extLst>
          </p:cNvPr>
          <p:cNvSpPr>
            <a:spLocks noGrp="1" noChangeArrowheads="1"/>
          </p:cNvSpPr>
          <p:nvPr>
            <p:ph type="title"/>
          </p:nvPr>
        </p:nvSpPr>
        <p:spPr>
          <a:xfrm>
            <a:off x="457200" y="274638"/>
            <a:ext cx="8229600" cy="561975"/>
          </a:xfrm>
        </p:spPr>
        <p:txBody>
          <a:bodyPr/>
          <a:lstStyle/>
          <a:p>
            <a:r>
              <a:rPr lang="de-DE" altLang="de-DE" sz="2800" b="1" dirty="0">
                <a:solidFill>
                  <a:schemeClr val="tx1"/>
                </a:solidFill>
              </a:rPr>
              <a:t>Weitere Infos &amp; Termine</a:t>
            </a:r>
          </a:p>
        </p:txBody>
      </p:sp>
      <p:sp>
        <p:nvSpPr>
          <p:cNvPr id="2" name="Inhaltsplatzhalter 1"/>
          <p:cNvSpPr>
            <a:spLocks noGrp="1"/>
          </p:cNvSpPr>
          <p:nvPr>
            <p:ph idx="1"/>
          </p:nvPr>
        </p:nvSpPr>
        <p:spPr/>
        <p:txBody>
          <a:bodyPr/>
          <a:lstStyle/>
          <a:p>
            <a:r>
              <a:rPr lang="de-DE" dirty="0">
                <a:solidFill>
                  <a:schemeClr val="tx1"/>
                </a:solidFill>
              </a:rPr>
              <a:t>01. März: Bewerbungsschluss Schulwechsel an berufliche Gymnasien:</a:t>
            </a:r>
          </a:p>
          <a:p>
            <a:pPr marL="0" indent="0">
              <a:buNone/>
            </a:pPr>
            <a:r>
              <a:rPr lang="de-DE" dirty="0">
                <a:solidFill>
                  <a:schemeClr val="tx1"/>
                </a:solidFill>
              </a:rPr>
              <a:t>	www.schule-in-bw.de/bewo</a:t>
            </a:r>
          </a:p>
          <a:p>
            <a:r>
              <a:rPr lang="de-DE" dirty="0">
                <a:solidFill>
                  <a:schemeClr val="tx1"/>
                </a:solidFill>
              </a:rPr>
              <a:t>03. März: Abgabe </a:t>
            </a:r>
            <a:r>
              <a:rPr lang="de-DE" dirty="0" err="1">
                <a:solidFill>
                  <a:schemeClr val="tx1"/>
                </a:solidFill>
              </a:rPr>
              <a:t>Bogy</a:t>
            </a:r>
            <a:r>
              <a:rPr lang="de-DE" dirty="0">
                <a:solidFill>
                  <a:schemeClr val="tx1"/>
                </a:solidFill>
              </a:rPr>
              <a:t>-Formblatt</a:t>
            </a:r>
          </a:p>
          <a:p>
            <a:r>
              <a:rPr lang="de-DE" dirty="0">
                <a:solidFill>
                  <a:schemeClr val="tx1"/>
                </a:solidFill>
              </a:rPr>
              <a:t>24. – 28. April: </a:t>
            </a:r>
            <a:r>
              <a:rPr lang="de-DE" dirty="0" err="1">
                <a:solidFill>
                  <a:schemeClr val="tx1"/>
                </a:solidFill>
              </a:rPr>
              <a:t>Bogy</a:t>
            </a:r>
            <a:r>
              <a:rPr lang="de-DE" dirty="0">
                <a:solidFill>
                  <a:schemeClr val="tx1"/>
                </a:solidFill>
              </a:rPr>
              <a:t>-Woche</a:t>
            </a:r>
          </a:p>
          <a:p>
            <a:r>
              <a:rPr lang="de-DE" dirty="0">
                <a:solidFill>
                  <a:schemeClr val="tx1"/>
                </a:solidFill>
              </a:rPr>
              <a:t>19. Mai: „</a:t>
            </a:r>
            <a:r>
              <a:rPr lang="de-DE" dirty="0" err="1">
                <a:solidFill>
                  <a:schemeClr val="tx1"/>
                </a:solidFill>
              </a:rPr>
              <a:t>Bogy</a:t>
            </a:r>
            <a:r>
              <a:rPr lang="de-DE" dirty="0">
                <a:solidFill>
                  <a:schemeClr val="tx1"/>
                </a:solidFill>
              </a:rPr>
              <a:t>-Börse“</a:t>
            </a:r>
          </a:p>
          <a:p>
            <a:endParaRPr lang="de-DE" dirty="0"/>
          </a:p>
        </p:txBody>
      </p:sp>
    </p:spTree>
    <p:custDataLst>
      <p:tags r:id="rId1"/>
    </p:custDataLst>
  </p:cSld>
  <p:clrMapOvr>
    <a:masterClrMapping/>
  </p:clrMapOvr>
  <p:transition spd="med" advTm="23007">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Inhaltsplatzhalter 2">
            <a:extLst>
              <a:ext uri="{FF2B5EF4-FFF2-40B4-BE49-F238E27FC236}">
                <a16:creationId xmlns:a16="http://schemas.microsoft.com/office/drawing/2014/main" id="{E26141D8-355E-42FE-AEB8-FCEC96132D2C}"/>
              </a:ext>
            </a:extLst>
          </p:cNvPr>
          <p:cNvSpPr>
            <a:spLocks noGrp="1"/>
          </p:cNvSpPr>
          <p:nvPr>
            <p:ph idx="1"/>
          </p:nvPr>
        </p:nvSpPr>
        <p:spPr>
          <a:xfrm>
            <a:off x="539552" y="332656"/>
            <a:ext cx="8147248" cy="6120680"/>
          </a:xfrm>
        </p:spPr>
        <p:txBody>
          <a:bodyPr/>
          <a:lstStyle/>
          <a:p>
            <a:pPr marL="0" indent="0" algn="ctr">
              <a:buFontTx/>
              <a:buNone/>
              <a:defRPr/>
            </a:pPr>
            <a:r>
              <a:rPr lang="de-DE" altLang="de-DE" sz="4000" b="1" dirty="0">
                <a:solidFill>
                  <a:schemeClr val="tx1"/>
                </a:solidFill>
              </a:rPr>
              <a:t>Noch Fragen?</a:t>
            </a:r>
          </a:p>
          <a:p>
            <a:pPr marL="0" indent="0">
              <a:buFontTx/>
              <a:buNone/>
              <a:defRPr/>
            </a:pPr>
            <a:endParaRPr lang="de-DE" altLang="de-DE" sz="2000" dirty="0">
              <a:solidFill>
                <a:schemeClr val="tx1"/>
              </a:solidFill>
            </a:endParaRPr>
          </a:p>
          <a:p>
            <a:pPr marL="0" indent="0" algn="just">
              <a:buFontTx/>
              <a:buNone/>
              <a:defRPr/>
            </a:pPr>
            <a:r>
              <a:rPr lang="de-DE" altLang="de-DE" dirty="0">
                <a:solidFill>
                  <a:schemeClr val="tx1"/>
                </a:solidFill>
              </a:rPr>
              <a:t>Wir gehen 30./31. Januar durch die Klassen, um mögliche offene Fragen zu </a:t>
            </a:r>
            <a:r>
              <a:rPr lang="de-DE" altLang="de-DE" dirty="0" err="1">
                <a:solidFill>
                  <a:schemeClr val="tx1"/>
                </a:solidFill>
              </a:rPr>
              <a:t>be</a:t>
            </a:r>
            <a:r>
              <a:rPr lang="de-DE" altLang="de-DE" dirty="0">
                <a:solidFill>
                  <a:schemeClr val="tx1"/>
                </a:solidFill>
              </a:rPr>
              <a:t>-antworten. Wir gehen aber natürlich davon aus, dass ihr VORHER diese Präsentation angeschaut habt.</a:t>
            </a:r>
            <a:endParaRPr lang="de-DE" altLang="de-DE" b="1" dirty="0">
              <a:solidFill>
                <a:schemeClr val="tx1"/>
              </a:solidFill>
            </a:endParaRPr>
          </a:p>
          <a:p>
            <a:pPr marL="0" indent="0">
              <a:buFontTx/>
              <a:buNone/>
              <a:defRPr/>
            </a:pPr>
            <a:endParaRPr lang="de-DE" altLang="de-DE" b="1" dirty="0">
              <a:solidFill>
                <a:schemeClr val="tx1"/>
              </a:solidFill>
            </a:endParaRPr>
          </a:p>
        </p:txBody>
      </p:sp>
    </p:spTree>
    <p:custDataLst>
      <p:tags r:id="rId1"/>
    </p:custDataLst>
    <p:extLst>
      <p:ext uri="{BB962C8B-B14F-4D97-AF65-F5344CB8AC3E}">
        <p14:creationId xmlns:p14="http://schemas.microsoft.com/office/powerpoint/2010/main" val="4214738219"/>
      </p:ext>
    </p:extLst>
  </p:cSld>
  <p:clrMapOvr>
    <a:masterClrMapping/>
  </p:clrMapOvr>
  <p:transition spd="med" advTm="1346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4D04C42-38DA-46C7-9D88-C9BA50EBEE9D}"/>
              </a:ext>
            </a:extLst>
          </p:cNvPr>
          <p:cNvSpPr>
            <a:spLocks noGrp="1"/>
          </p:cNvSpPr>
          <p:nvPr>
            <p:ph idx="1"/>
          </p:nvPr>
        </p:nvSpPr>
        <p:spPr>
          <a:xfrm>
            <a:off x="323528" y="148492"/>
            <a:ext cx="8424936" cy="6696744"/>
          </a:xfrm>
        </p:spPr>
        <p:txBody>
          <a:bodyPr/>
          <a:lstStyle/>
          <a:p>
            <a:pPr marL="0" indent="0" algn="ctr">
              <a:buNone/>
            </a:pPr>
            <a:r>
              <a:rPr lang="de-DE" sz="3400" b="1" dirty="0">
                <a:solidFill>
                  <a:schemeClr val="tx1"/>
                </a:solidFill>
              </a:rPr>
              <a:t>Wir sind eure Ansprechpartner in den nächsten zwei Jahren</a:t>
            </a:r>
          </a:p>
          <a:p>
            <a:pPr marL="0" indent="0" algn="just">
              <a:buNone/>
            </a:pPr>
            <a:endParaRPr lang="de-DE" sz="2800" dirty="0">
              <a:solidFill>
                <a:schemeClr val="tx1"/>
              </a:solidFill>
            </a:endParaRPr>
          </a:p>
          <a:p>
            <a:pPr marL="0" indent="0" algn="just">
              <a:buNone/>
            </a:pPr>
            <a:r>
              <a:rPr lang="de-DE" sz="2800" dirty="0">
                <a:solidFill>
                  <a:schemeClr val="tx1"/>
                </a:solidFill>
              </a:rPr>
              <a:t>Ihr könnt uns jederzeit ansprechen oder per </a:t>
            </a:r>
            <a:r>
              <a:rPr lang="de-DE" sz="2800" dirty="0" err="1">
                <a:solidFill>
                  <a:schemeClr val="tx1"/>
                </a:solidFill>
              </a:rPr>
              <a:t>Sdui</a:t>
            </a:r>
            <a:r>
              <a:rPr lang="de-DE" sz="2800" dirty="0">
                <a:solidFill>
                  <a:schemeClr val="tx1"/>
                </a:solidFill>
              </a:rPr>
              <a:t> und/oder Mail erreichen. Bei „einfachen“ Fragen aber bitte zuerst in den Leitfaden oder in diese Präsentation schauen. Wir gehen auch davon aus, dass ihr regelmäßig bei </a:t>
            </a:r>
            <a:r>
              <a:rPr lang="de-DE" sz="2800" dirty="0" err="1">
                <a:solidFill>
                  <a:schemeClr val="tx1"/>
                </a:solidFill>
              </a:rPr>
              <a:t>Sdui</a:t>
            </a:r>
            <a:r>
              <a:rPr lang="de-DE" sz="2800" dirty="0">
                <a:solidFill>
                  <a:schemeClr val="tx1"/>
                </a:solidFill>
              </a:rPr>
              <a:t> schaut, ob es Neuigkeiten &amp; Infos von uns gibt.</a:t>
            </a:r>
          </a:p>
          <a:p>
            <a:pPr marL="0" indent="0">
              <a:buNone/>
            </a:pPr>
            <a:endParaRPr lang="de-DE" sz="800" b="1" dirty="0"/>
          </a:p>
          <a:p>
            <a:pPr marL="0" indent="0">
              <a:buNone/>
            </a:pPr>
            <a:r>
              <a:rPr lang="de-DE" sz="2800" dirty="0">
                <a:solidFill>
                  <a:schemeClr val="tx1"/>
                </a:solidFill>
              </a:rPr>
              <a:t>judith.heer@grieshaber-gym.de</a:t>
            </a:r>
          </a:p>
          <a:p>
            <a:pPr marL="0" indent="0">
              <a:buNone/>
            </a:pPr>
            <a:endParaRPr lang="de-DE" sz="800" dirty="0">
              <a:solidFill>
                <a:schemeClr val="tx1"/>
              </a:solidFill>
            </a:endParaRPr>
          </a:p>
          <a:p>
            <a:pPr marL="0" indent="0">
              <a:buNone/>
            </a:pPr>
            <a:r>
              <a:rPr lang="de-DE" sz="2800" dirty="0">
                <a:solidFill>
                  <a:schemeClr val="tx1"/>
                </a:solidFill>
              </a:rPr>
              <a:t>andreas.schoenberger@grieshaber-gym.de</a:t>
            </a:r>
          </a:p>
          <a:p>
            <a:pPr marL="0" indent="0">
              <a:buNone/>
            </a:pPr>
            <a:endParaRPr lang="de-DE" dirty="0"/>
          </a:p>
          <a:p>
            <a:pPr marL="0" indent="0">
              <a:buNone/>
            </a:pPr>
            <a:endParaRPr lang="de-DE" dirty="0"/>
          </a:p>
        </p:txBody>
      </p:sp>
    </p:spTree>
    <p:custDataLst>
      <p:tags r:id="rId1"/>
    </p:custDataLst>
    <p:extLst>
      <p:ext uri="{BB962C8B-B14F-4D97-AF65-F5344CB8AC3E}">
        <p14:creationId xmlns:p14="http://schemas.microsoft.com/office/powerpoint/2010/main" val="2029398381"/>
      </p:ext>
    </p:extLst>
  </p:cSld>
  <p:clrMapOvr>
    <a:masterClrMapping/>
  </p:clrMapOvr>
  <p:transition spd="med" advTm="7608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E6E4A251-7A45-4BE3-9BB5-3F5FCFBDC373}"/>
              </a:ext>
            </a:extLst>
          </p:cNvPr>
          <p:cNvGraphicFramePr/>
          <p:nvPr/>
        </p:nvGraphicFramePr>
        <p:xfrm>
          <a:off x="571500" y="846138"/>
          <a:ext cx="8001000" cy="2894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m 2">
            <a:extLst>
              <a:ext uri="{FF2B5EF4-FFF2-40B4-BE49-F238E27FC236}">
                <a16:creationId xmlns:a16="http://schemas.microsoft.com/office/drawing/2014/main" id="{3A09CC38-78CC-4A2B-BEC6-AB8291FAAA51}"/>
              </a:ext>
            </a:extLst>
          </p:cNvPr>
          <p:cNvGraphicFramePr/>
          <p:nvPr/>
        </p:nvGraphicFramePr>
        <p:xfrm>
          <a:off x="593725" y="3854450"/>
          <a:ext cx="7956550" cy="28940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195" name="Group 51">
            <a:extLst>
              <a:ext uri="{FF2B5EF4-FFF2-40B4-BE49-F238E27FC236}">
                <a16:creationId xmlns:a16="http://schemas.microsoft.com/office/drawing/2014/main" id="{82DE602C-DE32-4910-BEAB-B792E08AD241}"/>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rgbClr val="5F5F5F"/>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bl>
          </a:graphicData>
        </a:graphic>
      </p:graphicFrame>
    </p:spTree>
    <p:custDataLst>
      <p:tags r:id="rId1"/>
    </p:custDataLst>
  </p:cSld>
  <p:clrMapOvr>
    <a:masterClrMapping/>
  </p:clrMapOvr>
  <p:transition spd="med" advTm="53764">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4" name="Group 206">
            <a:extLst>
              <a:ext uri="{FF2B5EF4-FFF2-40B4-BE49-F238E27FC236}">
                <a16:creationId xmlns:a16="http://schemas.microsoft.com/office/drawing/2014/main" id="{D66A730C-DA2D-42B6-8D32-9FA31150AE53}"/>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rgbClr val="5F5F5F"/>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bl>
          </a:graphicData>
        </a:graphic>
      </p:graphicFrame>
      <p:sp>
        <p:nvSpPr>
          <p:cNvPr id="8211" name="Rectangle 24">
            <a:extLst>
              <a:ext uri="{FF2B5EF4-FFF2-40B4-BE49-F238E27FC236}">
                <a16:creationId xmlns:a16="http://schemas.microsoft.com/office/drawing/2014/main" id="{04E3474E-D0E8-4181-B54E-779ADDFF61F1}"/>
              </a:ext>
            </a:extLst>
          </p:cNvPr>
          <p:cNvSpPr>
            <a:spLocks noGrp="1" noChangeArrowheads="1"/>
          </p:cNvSpPr>
          <p:nvPr>
            <p:ph type="title"/>
          </p:nvPr>
        </p:nvSpPr>
        <p:spPr>
          <a:xfrm>
            <a:off x="446088" y="765175"/>
            <a:ext cx="8229600" cy="431800"/>
          </a:xfrm>
        </p:spPr>
        <p:txBody>
          <a:bodyPr/>
          <a:lstStyle/>
          <a:p>
            <a:pPr eaLnBrk="1" hangingPunct="1"/>
            <a:r>
              <a:rPr lang="de-DE" altLang="de-DE" sz="2800" b="1">
                <a:solidFill>
                  <a:schemeClr val="tx1"/>
                </a:solidFill>
              </a:rPr>
              <a:t>Welche Fächer gibt es?</a:t>
            </a:r>
          </a:p>
        </p:txBody>
      </p:sp>
      <p:graphicFrame>
        <p:nvGraphicFramePr>
          <p:cNvPr id="7400" name="Group 232">
            <a:extLst>
              <a:ext uri="{FF2B5EF4-FFF2-40B4-BE49-F238E27FC236}">
                <a16:creationId xmlns:a16="http://schemas.microsoft.com/office/drawing/2014/main" id="{B6D2CD04-C687-4D10-A41B-32AAC35FA338}"/>
              </a:ext>
            </a:extLst>
          </p:cNvPr>
          <p:cNvGraphicFramePr>
            <a:graphicFrameLocks noGrp="1"/>
          </p:cNvGraphicFramePr>
          <p:nvPr>
            <p:ph type="tbl" idx="1"/>
            <p:extLst>
              <p:ext uri="{D42A27DB-BD31-4B8C-83A1-F6EECF244321}">
                <p14:modId xmlns:p14="http://schemas.microsoft.com/office/powerpoint/2010/main" val="2677226162"/>
              </p:ext>
            </p:extLst>
          </p:nvPr>
        </p:nvGraphicFramePr>
        <p:xfrm>
          <a:off x="304800" y="1196975"/>
          <a:ext cx="8534400" cy="4806952"/>
        </p:xfrm>
        <a:graphic>
          <a:graphicData uri="http://schemas.openxmlformats.org/drawingml/2006/table">
            <a:tbl>
              <a:tblPr/>
              <a:tblGrid>
                <a:gridCol w="2746375">
                  <a:extLst>
                    <a:ext uri="{9D8B030D-6E8A-4147-A177-3AD203B41FA5}">
                      <a16:colId xmlns:a16="http://schemas.microsoft.com/office/drawing/2014/main" val="20000"/>
                    </a:ext>
                  </a:extLst>
                </a:gridCol>
                <a:gridCol w="2943225">
                  <a:extLst>
                    <a:ext uri="{9D8B030D-6E8A-4147-A177-3AD203B41FA5}">
                      <a16:colId xmlns:a16="http://schemas.microsoft.com/office/drawing/2014/main" val="20001"/>
                    </a:ext>
                  </a:extLst>
                </a:gridCol>
                <a:gridCol w="2844800">
                  <a:extLst>
                    <a:ext uri="{9D8B030D-6E8A-4147-A177-3AD203B41FA5}">
                      <a16:colId xmlns:a16="http://schemas.microsoft.com/office/drawing/2014/main" val="20002"/>
                    </a:ext>
                  </a:extLst>
                </a:gridCol>
              </a:tblGrid>
              <a:tr h="33524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a:ln>
                            <a:noFill/>
                          </a:ln>
                          <a:solidFill>
                            <a:schemeClr val="tx1"/>
                          </a:solidFill>
                          <a:effectLst/>
                          <a:latin typeface="Arial" charset="0"/>
                          <a:ea typeface="Times New Roman" charset="0"/>
                          <a:cs typeface="Arial" charset="0"/>
                        </a:rPr>
                        <a:t>Aufgabenfelder</a:t>
                      </a: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a:ln>
                            <a:noFill/>
                          </a:ln>
                          <a:solidFill>
                            <a:schemeClr val="tx1"/>
                          </a:solidFill>
                          <a:effectLst/>
                          <a:latin typeface="Arial" charset="0"/>
                          <a:ea typeface="Times New Roman" charset="0"/>
                          <a:cs typeface="Arial" charset="0"/>
                        </a:rPr>
                        <a:t>Pflichtbereich</a:t>
                      </a: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a:ln>
                            <a:noFill/>
                          </a:ln>
                          <a:solidFill>
                            <a:schemeClr val="tx1"/>
                          </a:solidFill>
                          <a:effectLst/>
                          <a:latin typeface="Arial" charset="0"/>
                          <a:ea typeface="Times New Roman" charset="0"/>
                          <a:cs typeface="Arial" charset="0"/>
                        </a:rPr>
                        <a:t>Wahlbereich</a:t>
                      </a: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00609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Arial" charset="0"/>
                          <a:ea typeface="Times New Roman" charset="0"/>
                          <a:cs typeface="Arial" charset="0"/>
                        </a:rPr>
                        <a:t>I</a:t>
                      </a:r>
                      <a:endParaRPr kumimoji="0" lang="de-DE" sz="2000" b="0" i="0" u="none" strike="noStrike" cap="none" normalizeH="0" baseline="0" dirty="0">
                        <a:ln>
                          <a:noFill/>
                        </a:ln>
                        <a:solidFill>
                          <a:schemeClr val="tx1"/>
                        </a:solidFill>
                        <a:effectLst/>
                        <a:latin typeface="Times New Roman" charset="0"/>
                        <a:ea typeface="Times New Roman"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ea typeface="Times New Roman" charset="0"/>
                          <a:cs typeface="Arial" charset="0"/>
                        </a:rPr>
                        <a:t>sprachlich-literarisch-künstlerisch</a:t>
                      </a: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ea typeface="Times New Roman" charset="0"/>
                          <a:cs typeface="Arial" charset="0"/>
                        </a:rPr>
                        <a:t>Deutsch, Englisch, Fran-</a:t>
                      </a:r>
                      <a:r>
                        <a:rPr kumimoji="0" lang="de-DE" sz="1600" b="0" i="0" u="none" strike="noStrike" cap="none" normalizeH="0" baseline="0" dirty="0" err="1">
                          <a:ln>
                            <a:noFill/>
                          </a:ln>
                          <a:solidFill>
                            <a:schemeClr val="tx1"/>
                          </a:solidFill>
                          <a:effectLst/>
                          <a:latin typeface="Arial" charset="0"/>
                          <a:ea typeface="Times New Roman" charset="0"/>
                          <a:cs typeface="Arial" charset="0"/>
                        </a:rPr>
                        <a:t>zösisch</a:t>
                      </a:r>
                      <a:r>
                        <a:rPr kumimoji="0" lang="de-DE" sz="1600" b="0" i="0" u="none" strike="noStrike" cap="none" normalizeH="0" baseline="0" dirty="0">
                          <a:ln>
                            <a:noFill/>
                          </a:ln>
                          <a:solidFill>
                            <a:schemeClr val="tx1"/>
                          </a:solidFill>
                          <a:effectLst/>
                          <a:latin typeface="Arial" charset="0"/>
                          <a:ea typeface="Times New Roman" charset="0"/>
                          <a:cs typeface="Arial" charset="0"/>
                        </a:rPr>
                        <a:t>, Latein, Spanisch</a:t>
                      </a:r>
                      <a:endParaRPr kumimoji="0" lang="de-DE" sz="1600" b="0" i="0" u="none" strike="noStrike" cap="none" normalizeH="0" baseline="0" dirty="0">
                        <a:ln>
                          <a:noFill/>
                        </a:ln>
                        <a:solidFill>
                          <a:schemeClr val="tx1"/>
                        </a:solidFill>
                        <a:effectLst/>
                        <a:latin typeface="Times New Roman" charset="0"/>
                        <a:ea typeface="Times New Roman"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ea typeface="Times New Roman" charset="0"/>
                          <a:cs typeface="Arial" charset="0"/>
                        </a:rPr>
                        <a:t>Musik, Bildende Kunst</a:t>
                      </a: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ea typeface="Times New Roman" charset="0"/>
                          <a:cs typeface="Arial" charset="0"/>
                        </a:rPr>
                        <a:t>Literatur und Theater, Literatur* (in J1)</a:t>
                      </a: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106676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Arial" charset="0"/>
                          <a:ea typeface="Times New Roman" charset="0"/>
                          <a:cs typeface="Arial" charset="0"/>
                        </a:rPr>
                        <a:t>II</a:t>
                      </a:r>
                      <a:endParaRPr kumimoji="0" lang="de-DE" sz="2000" b="0" i="0" u="none" strike="noStrike" cap="none" normalizeH="0" baseline="0" dirty="0">
                        <a:ln>
                          <a:noFill/>
                        </a:ln>
                        <a:solidFill>
                          <a:schemeClr val="tx1"/>
                        </a:solidFill>
                        <a:effectLst/>
                        <a:latin typeface="Times New Roman" charset="0"/>
                        <a:ea typeface="Times New Roman"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ea typeface="Times New Roman" charset="0"/>
                          <a:cs typeface="Arial" charset="0"/>
                        </a:rPr>
                        <a:t>gesellschaftswissen-</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ea typeface="Times New Roman" charset="0"/>
                          <a:cs typeface="Arial" charset="0"/>
                        </a:rPr>
                        <a:t>schaftlich</a:t>
                      </a: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ea typeface="Times New Roman" charset="0"/>
                          <a:cs typeface="Arial" charset="0"/>
                        </a:rPr>
                        <a:t>Geschichte, Geographie, Gemeinschaftskunde,</a:t>
                      </a:r>
                      <a:endParaRPr kumimoji="0" lang="de-DE" sz="1600" b="0" i="0" u="none" strike="noStrike" cap="none" normalizeH="0" baseline="0" dirty="0">
                        <a:ln>
                          <a:noFill/>
                        </a:ln>
                        <a:solidFill>
                          <a:schemeClr val="tx1"/>
                        </a:solidFill>
                        <a:effectLst/>
                        <a:latin typeface="Times New Roman" charset="0"/>
                        <a:ea typeface="Times New Roman"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ea typeface="Times New Roman" charset="0"/>
                          <a:cs typeface="Arial" charset="0"/>
                        </a:rPr>
                        <a:t>Wirtschaft,</a:t>
                      </a:r>
                      <a:endParaRPr kumimoji="0" lang="de-DE" sz="1600" b="0" i="0" u="none" strike="noStrike" cap="none" normalizeH="0" baseline="0" dirty="0">
                        <a:ln>
                          <a:noFill/>
                        </a:ln>
                        <a:solidFill>
                          <a:schemeClr val="tx1"/>
                        </a:solidFill>
                        <a:effectLst/>
                        <a:latin typeface="Times New Roman" charset="0"/>
                        <a:ea typeface="Times New Roman"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ea typeface="Times New Roman" charset="0"/>
                          <a:cs typeface="Arial" charset="0"/>
                        </a:rPr>
                        <a:t>Religion / Ethik</a:t>
                      </a: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ea typeface="Times New Roman" charset="0"/>
                          <a:cs typeface="Arial" charset="0"/>
                        </a:rPr>
                        <a:t>Philosophie*, Psychologie* (jeweils in J2)</a:t>
                      </a: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11277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Arial" charset="0"/>
                          <a:ea typeface="Times New Roman" charset="0"/>
                          <a:cs typeface="Arial" charset="0"/>
                        </a:rPr>
                        <a:t>III</a:t>
                      </a:r>
                      <a:endParaRPr kumimoji="0" lang="de-DE" sz="2000" b="0" i="0" u="none" strike="noStrike" cap="none" normalizeH="0" baseline="0" dirty="0">
                        <a:ln>
                          <a:noFill/>
                        </a:ln>
                        <a:solidFill>
                          <a:schemeClr val="tx1"/>
                        </a:solidFill>
                        <a:effectLst/>
                        <a:latin typeface="Times New Roman" charset="0"/>
                        <a:ea typeface="Times New Roman"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ea typeface="Times New Roman" charset="0"/>
                          <a:cs typeface="Arial" charset="0"/>
                        </a:rPr>
                        <a:t>mathematisch - naturwissenschaftlich - technisch</a:t>
                      </a: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ea typeface="Times New Roman" charset="0"/>
                          <a:cs typeface="Arial" charset="0"/>
                        </a:rPr>
                        <a:t>Mathematik,</a:t>
                      </a:r>
                      <a:endParaRPr kumimoji="0" lang="de-DE" sz="1600" b="0" i="0" u="none" strike="noStrike" cap="none" normalizeH="0" baseline="0" dirty="0">
                        <a:ln>
                          <a:noFill/>
                        </a:ln>
                        <a:solidFill>
                          <a:schemeClr val="tx1"/>
                        </a:solidFill>
                        <a:effectLst/>
                        <a:latin typeface="Times New Roman" charset="0"/>
                        <a:ea typeface="Times New Roman"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ea typeface="Times New Roman" charset="0"/>
                          <a:cs typeface="Arial" charset="0"/>
                        </a:rPr>
                        <a:t>Physik, Biologie, Chemie, NWT</a:t>
                      </a: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ea typeface="Times New Roman" charset="0"/>
                          <a:cs typeface="Arial" charset="0"/>
                        </a:rPr>
                        <a:t>Informatik, Mathematik Plus</a:t>
                      </a: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3"/>
                  </a:ext>
                </a:extLst>
              </a:tr>
              <a:tr h="63476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Arial" charset="0"/>
                          <a:ea typeface="Times New Roman" charset="0"/>
                          <a:cs typeface="Arial" charset="0"/>
                        </a:rPr>
                        <a:t>Ohne Zuordnung</a:t>
                      </a: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Arial" charset="0"/>
                          <a:ea typeface="Times New Roman" charset="0"/>
                          <a:cs typeface="Arial" charset="0"/>
                        </a:rPr>
                        <a:t>Sport</a:t>
                      </a: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dirty="0">
                        <a:ln>
                          <a:noFill/>
                        </a:ln>
                        <a:solidFill>
                          <a:schemeClr val="tx1"/>
                        </a:solidFill>
                        <a:effectLst/>
                        <a:latin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63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ea typeface="Times New Roman" charset="0"/>
                          <a:cs typeface="Arial" charset="0"/>
                        </a:rPr>
                        <a:t>Wechselnde Zuordnung (i.d.R. AF II)</a:t>
                      </a: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dirty="0">
                        <a:ln>
                          <a:noFill/>
                        </a:ln>
                        <a:solidFill>
                          <a:schemeClr val="tx1"/>
                        </a:solidFill>
                        <a:effectLst/>
                        <a:latin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ea typeface="Times New Roman" charset="0"/>
                          <a:cs typeface="Arial" charset="0"/>
                        </a:rPr>
                        <a:t>Seminarkurs* (in J1)</a:t>
                      </a: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5"/>
                  </a:ext>
                </a:extLst>
              </a:tr>
            </a:tbl>
          </a:graphicData>
        </a:graphic>
      </p:graphicFrame>
      <p:sp>
        <p:nvSpPr>
          <p:cNvPr id="8242" name="Text Box 200">
            <a:extLst>
              <a:ext uri="{FF2B5EF4-FFF2-40B4-BE49-F238E27FC236}">
                <a16:creationId xmlns:a16="http://schemas.microsoft.com/office/drawing/2014/main" id="{EE63B2BE-7F8C-43C3-B010-89DA25801A93}"/>
              </a:ext>
            </a:extLst>
          </p:cNvPr>
          <p:cNvSpPr txBox="1">
            <a:spLocks noChangeArrowheads="1"/>
          </p:cNvSpPr>
          <p:nvPr/>
        </p:nvSpPr>
        <p:spPr bwMode="auto">
          <a:xfrm>
            <a:off x="395288" y="6381750"/>
            <a:ext cx="828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eaLnBrk="1" hangingPunct="1">
              <a:spcBef>
                <a:spcPct val="50000"/>
              </a:spcBef>
              <a:buFontTx/>
              <a:buNone/>
            </a:pPr>
            <a:endParaRPr lang="de-DE" altLang="de-DE" sz="1800">
              <a:solidFill>
                <a:schemeClr val="tx1"/>
              </a:solidFill>
            </a:endParaRPr>
          </a:p>
        </p:txBody>
      </p:sp>
      <p:sp>
        <p:nvSpPr>
          <p:cNvPr id="8243" name="Text Box 201">
            <a:extLst>
              <a:ext uri="{FF2B5EF4-FFF2-40B4-BE49-F238E27FC236}">
                <a16:creationId xmlns:a16="http://schemas.microsoft.com/office/drawing/2014/main" id="{A2B46533-066A-4551-8C35-690824D645AD}"/>
              </a:ext>
            </a:extLst>
          </p:cNvPr>
          <p:cNvSpPr txBox="1">
            <a:spLocks noChangeArrowheads="1"/>
          </p:cNvSpPr>
          <p:nvPr/>
        </p:nvSpPr>
        <p:spPr bwMode="auto">
          <a:xfrm>
            <a:off x="468313" y="6381750"/>
            <a:ext cx="8207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eaLnBrk="1" hangingPunct="1">
              <a:spcBef>
                <a:spcPct val="50000"/>
              </a:spcBef>
              <a:buFontTx/>
              <a:buNone/>
            </a:pPr>
            <a:endParaRPr lang="de-DE" altLang="de-DE" sz="1800">
              <a:solidFill>
                <a:schemeClr val="tx1"/>
              </a:solidFill>
            </a:endParaRPr>
          </a:p>
        </p:txBody>
      </p:sp>
      <p:sp>
        <p:nvSpPr>
          <p:cNvPr id="8244" name="Text Box 202">
            <a:extLst>
              <a:ext uri="{FF2B5EF4-FFF2-40B4-BE49-F238E27FC236}">
                <a16:creationId xmlns:a16="http://schemas.microsoft.com/office/drawing/2014/main" id="{FFA2CCC0-604D-4375-AB2A-32ECC4AEBDA4}"/>
              </a:ext>
            </a:extLst>
          </p:cNvPr>
          <p:cNvSpPr txBox="1">
            <a:spLocks noChangeArrowheads="1"/>
          </p:cNvSpPr>
          <p:nvPr/>
        </p:nvSpPr>
        <p:spPr bwMode="auto">
          <a:xfrm>
            <a:off x="468313" y="6027738"/>
            <a:ext cx="8207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algn="ctr" eaLnBrk="1" hangingPunct="1">
              <a:spcBef>
                <a:spcPct val="50000"/>
              </a:spcBef>
            </a:pPr>
            <a:r>
              <a:rPr lang="de-DE" altLang="de-DE" sz="1600">
                <a:solidFill>
                  <a:schemeClr val="tx1"/>
                </a:solidFill>
              </a:rPr>
              <a:t>*in diesen Fächern können im Verlauf der Kursstufen </a:t>
            </a:r>
            <a:r>
              <a:rPr lang="de-DE" altLang="de-DE" sz="1600">
                <a:solidFill>
                  <a:srgbClr val="FF0000"/>
                </a:solidFill>
              </a:rPr>
              <a:t>nur 2 Kurse</a:t>
            </a:r>
            <a:r>
              <a:rPr lang="de-DE" altLang="de-DE" sz="1600">
                <a:solidFill>
                  <a:schemeClr val="tx1"/>
                </a:solidFill>
              </a:rPr>
              <a:t> besucht werden.</a:t>
            </a:r>
          </a:p>
        </p:txBody>
      </p:sp>
    </p:spTree>
  </p:cSld>
  <p:clrMapOvr>
    <a:masterClrMapping/>
  </p:clrMapOvr>
  <p:transition spd="med" advTm="167239">
    <p:fade/>
  </p:transition>
  <p:extLst>
    <p:ext uri="{3A86A75C-4F4B-4683-9AE1-C65F6400EC91}">
      <p14:laserTraceLst xmlns:p14="http://schemas.microsoft.com/office/powerpoint/2010/main">
        <p14:tracePtLst>
          <p14:tracePt t="6464" x="2622550" y="6483350"/>
          <p14:tracePt t="11032" x="3213100" y="6818313"/>
          <p14:tracePt t="11039" x="3244850" y="6810375"/>
          <p14:tracePt t="11047" x="3284538" y="6786563"/>
          <p14:tracePt t="11057" x="3332163" y="6762750"/>
          <p14:tracePt t="11063" x="3379788" y="6731000"/>
          <p14:tracePt t="11071" x="3435350" y="6691313"/>
          <p14:tracePt t="11080" x="3459163" y="6657975"/>
          <p14:tracePt t="11088" x="3500438" y="6618288"/>
          <p14:tracePt t="11096" x="3548063" y="6586538"/>
          <p14:tracePt t="11104" x="3579813" y="6570663"/>
          <p14:tracePt t="11113" x="3595688" y="6546850"/>
          <p14:tracePt t="11121" x="3619500" y="6530975"/>
          <p14:tracePt t="11127" x="3643313" y="6507163"/>
          <p14:tracePt t="11135" x="3667125" y="6491288"/>
          <p14:tracePt t="11143" x="3683000" y="6475413"/>
          <p14:tracePt t="11152" x="3698875" y="6475413"/>
          <p14:tracePt t="11162" x="3714750" y="6451600"/>
          <p14:tracePt t="11175" x="3722688" y="6451600"/>
          <p14:tracePt t="11184" x="3730625" y="6443663"/>
          <p14:tracePt t="11191" x="3746500" y="6427788"/>
          <p14:tracePt t="11202" x="3786188" y="6388100"/>
          <p14:tracePt t="11207" x="3825875" y="6330950"/>
          <p14:tracePt t="11219" x="3875088" y="6259513"/>
          <p14:tracePt t="11223" x="3962400" y="6156325"/>
          <p14:tracePt t="11234" x="4049713" y="6053138"/>
          <p14:tracePt t="11239" x="4121150" y="5964238"/>
          <p14:tracePt t="11251" x="4192588" y="5884863"/>
          <p14:tracePt t="11255" x="4233863" y="5821363"/>
          <p14:tracePt t="11264" x="4257675" y="5773738"/>
          <p14:tracePt t="11271" x="4273550" y="5757863"/>
          <p14:tracePt t="11279" x="4281488" y="5734050"/>
          <p14:tracePt t="11287" x="4297363" y="5718175"/>
          <p14:tracePt t="11295" x="4297363" y="5710238"/>
          <p14:tracePt t="11511" x="4313238" y="5702300"/>
          <p14:tracePt t="11519" x="4329113" y="5694363"/>
          <p14:tracePt t="11528" x="4344988" y="5686425"/>
          <p14:tracePt t="11538" x="4360863" y="5678488"/>
          <p14:tracePt t="11544" x="4384675" y="5670550"/>
          <p14:tracePt t="11555" x="4408488" y="5662613"/>
          <p14:tracePt t="11560" x="4416425" y="5662613"/>
          <p14:tracePt t="11571" x="4440238" y="5662613"/>
          <p14:tracePt t="11576" x="4456113" y="5662613"/>
          <p14:tracePt t="11587" x="4464050" y="5662613"/>
          <p14:tracePt t="11591" x="4487863" y="5662613"/>
          <p14:tracePt t="11927" x="4495800" y="5662613"/>
          <p14:tracePt t="11943" x="4511675" y="5662613"/>
          <p14:tracePt t="11955" x="4535488" y="5662613"/>
          <p14:tracePt t="11960" x="4551363" y="5662613"/>
          <p14:tracePt t="11967" x="4584700" y="5662613"/>
          <p14:tracePt t="11976" x="4640263" y="5678488"/>
          <p14:tracePt t="11983" x="4687888" y="5678488"/>
          <p14:tracePt t="11991" x="4743450" y="5678488"/>
          <p14:tracePt t="12002" x="4775200" y="5678488"/>
          <p14:tracePt t="12007" x="4799013" y="5678488"/>
          <p14:tracePt t="12019" x="4822825" y="5678488"/>
          <p14:tracePt t="12031" x="4830763" y="5678488"/>
          <p14:tracePt t="12055" x="4846638" y="5678488"/>
          <p14:tracePt t="12071" x="4862513" y="5678488"/>
          <p14:tracePt t="12080" x="4870450" y="5678488"/>
          <p14:tracePt t="12087" x="4878388" y="5678488"/>
          <p14:tracePt t="12096" x="4886325" y="5670550"/>
          <p14:tracePt t="12103" x="4902200" y="5670550"/>
          <p14:tracePt t="12111" x="4918075" y="5670550"/>
          <p14:tracePt t="12120" x="4926013" y="5670550"/>
          <p14:tracePt t="12127" x="4943475" y="5670550"/>
          <p14:tracePt t="12136" x="4943475" y="5662613"/>
          <p14:tracePt t="12143" x="4951413" y="5662613"/>
          <p14:tracePt t="12153" x="4959350" y="5662613"/>
          <p14:tracePt t="12159" x="4983163" y="5645150"/>
          <p14:tracePt t="12172" x="4999038" y="5645150"/>
          <p14:tracePt t="12175" x="5046663" y="5621338"/>
          <p14:tracePt t="12186" x="5070475" y="5605463"/>
          <p14:tracePt t="12191" x="5126038" y="5573713"/>
          <p14:tracePt t="12203" x="5173663" y="5549900"/>
          <p14:tracePt t="12207" x="5221288" y="5534025"/>
          <p14:tracePt t="12215" x="5276850" y="5510213"/>
          <p14:tracePt t="12223" x="5318125" y="5486400"/>
          <p14:tracePt t="12231" x="5349875" y="5470525"/>
          <p14:tracePt t="12239" x="5365750" y="5454650"/>
          <p14:tracePt t="12247" x="5389563" y="5446713"/>
          <p14:tracePt t="12255" x="5397500" y="5430838"/>
          <p14:tracePt t="12263" x="5413375" y="5430838"/>
          <p14:tracePt t="12271" x="5421313" y="5414963"/>
          <p14:tracePt t="12280" x="5437188" y="5407025"/>
          <p14:tracePt t="12287" x="5445125" y="5399088"/>
          <p14:tracePt t="12296" x="5468938" y="5383213"/>
          <p14:tracePt t="12303" x="5476875" y="5375275"/>
          <p14:tracePt t="12311" x="5500688" y="5367338"/>
          <p14:tracePt t="12320" x="5532438" y="5343525"/>
          <p14:tracePt t="12327" x="5540375" y="5335588"/>
          <p14:tracePt t="12337" x="5556250" y="5319713"/>
          <p14:tracePt t="12343" x="5564188" y="5310188"/>
          <p14:tracePt t="12354" x="5580063" y="5294313"/>
          <p14:tracePt t="12372" x="5588000" y="5286375"/>
          <p14:tracePt t="12390" x="5588000" y="5278438"/>
          <p14:tracePt t="12402" x="5595938" y="5270500"/>
          <p14:tracePt t="12406" x="5595938" y="5254625"/>
          <p14:tracePt t="12417" x="5595938" y="5246688"/>
          <p14:tracePt t="12423" x="5619750" y="5238750"/>
          <p14:tracePt t="12430" x="5619750" y="5214938"/>
          <p14:tracePt t="12438" x="5619750" y="5199063"/>
          <p14:tracePt t="12447" x="5627688" y="5183188"/>
          <p14:tracePt t="12455" x="5643563" y="5159375"/>
          <p14:tracePt t="12463" x="5651500" y="5135563"/>
          <p14:tracePt t="12471" x="5651500" y="5103813"/>
          <p14:tracePt t="12479" x="5659438" y="5064125"/>
          <p14:tracePt t="12487" x="5684838" y="5016500"/>
          <p14:tracePt t="12496" x="5700713" y="4976813"/>
          <p14:tracePt t="12503" x="5732463" y="4927600"/>
          <p14:tracePt t="12511" x="5748338" y="4879975"/>
          <p14:tracePt t="12519" x="5764213" y="4800600"/>
          <p14:tracePt t="12527" x="5780088" y="4729163"/>
          <p14:tracePt t="12535" x="5811838" y="4649788"/>
          <p14:tracePt t="12543" x="5819775" y="4552950"/>
          <p14:tracePt t="12551" x="5827713" y="4457700"/>
          <p14:tracePt t="12559" x="5843588" y="4338638"/>
          <p14:tracePt t="12569" x="5851525" y="4217988"/>
          <p14:tracePt t="12575" x="5859463" y="4090988"/>
          <p14:tracePt t="12585" x="5875338" y="3890963"/>
          <p14:tracePt t="12591" x="5907088" y="3700463"/>
          <p14:tracePt t="12602" x="5930900" y="3492500"/>
          <p14:tracePt t="12607" x="5978525" y="3302000"/>
          <p14:tracePt t="12619" x="6018213" y="3165475"/>
          <p14:tracePt t="12623" x="6051550" y="3070225"/>
          <p14:tracePt t="12631" x="6083300" y="2990850"/>
          <p14:tracePt t="12639" x="6107113" y="2927350"/>
          <p14:tracePt t="12648" x="6122988" y="2870200"/>
          <p14:tracePt t="12656" x="6122988" y="2822575"/>
          <p14:tracePt t="12665" x="6122988" y="2774950"/>
          <p14:tracePt t="12672" x="6122988" y="2743200"/>
          <p14:tracePt t="12682" x="6122988" y="2695575"/>
          <p14:tracePt t="12690" x="6107113" y="2640013"/>
          <p14:tracePt t="12698" x="6091238" y="2576513"/>
          <p14:tracePt t="12705" x="6067425" y="2527300"/>
          <p14:tracePt t="12712" x="6051550" y="2495550"/>
          <p14:tracePt t="12722" x="6018213" y="2463800"/>
          <p14:tracePt t="12727" x="5986463" y="2424113"/>
          <p14:tracePt t="12739" x="5970588" y="2408238"/>
          <p14:tracePt t="12744" x="5954713" y="2376488"/>
          <p14:tracePt t="12755" x="5930900" y="2336800"/>
          <p14:tracePt t="12759" x="5915025" y="2320925"/>
          <p14:tracePt t="12772" x="5883275" y="2281238"/>
          <p14:tracePt t="12776" x="5867400" y="2233613"/>
          <p14:tracePt t="12786" x="5843588" y="2168525"/>
          <p14:tracePt t="12791" x="5827713" y="2112963"/>
          <p14:tracePt t="12803" x="5803900" y="2033588"/>
          <p14:tracePt t="12807" x="5788025" y="1970088"/>
          <p14:tracePt t="12816" x="5772150" y="1914525"/>
          <p14:tracePt t="12823" x="5764213" y="1865313"/>
          <p14:tracePt t="12831" x="5764213" y="1833563"/>
          <p14:tracePt t="12839" x="5756275" y="1801813"/>
          <p14:tracePt t="12847" x="5756275" y="1778000"/>
          <p14:tracePt t="12864" x="5756275" y="1754188"/>
          <p14:tracePt t="12880" x="5756275" y="1746250"/>
          <p14:tracePt t="12895" x="5756275" y="1738313"/>
          <p14:tracePt t="12905" x="5756275" y="1722438"/>
          <p14:tracePt t="12911" x="5756275" y="1706563"/>
          <p14:tracePt t="12922" x="5756275" y="1690688"/>
          <p14:tracePt t="12927" x="5748338" y="1658938"/>
          <p14:tracePt t="12938" x="5732463" y="1619250"/>
          <p14:tracePt t="12943" x="5716588" y="1563688"/>
          <p14:tracePt t="12952" x="5684838" y="1530350"/>
          <p14:tracePt t="12959" x="5676900" y="1506538"/>
          <p14:tracePt t="12967" x="5651500" y="1474788"/>
          <p14:tracePt t="12975" x="5651500" y="1466850"/>
          <p14:tracePt t="12983" x="5635625" y="1450975"/>
          <p14:tracePt t="12991" x="5627688" y="1450975"/>
          <p14:tracePt t="12999" x="5619750" y="1450975"/>
          <p14:tracePt t="13007" x="5611813" y="1450975"/>
          <p14:tracePt t="13015" x="5603875" y="1450975"/>
          <p14:tracePt t="13023" x="5595938" y="1450975"/>
          <p14:tracePt t="13031" x="5572125" y="1450975"/>
          <p14:tracePt t="13039" x="5500688" y="1450975"/>
          <p14:tracePt t="13047" x="5421313" y="1450975"/>
          <p14:tracePt t="13055" x="5326063" y="1450975"/>
          <p14:tracePt t="13064" x="5197475" y="1450975"/>
          <p14:tracePt t="13071" x="5086350" y="1450975"/>
          <p14:tracePt t="13080" x="4959350" y="1450975"/>
          <p14:tracePt t="13087" x="4814888" y="1443038"/>
          <p14:tracePt t="13095" x="4719638" y="1419225"/>
          <p14:tracePt t="13103" x="4632325" y="1411288"/>
          <p14:tracePt t="13111" x="4559300" y="1403350"/>
          <p14:tracePt t="13120" x="4511675" y="1395413"/>
          <p14:tracePt t="13127" x="4479925" y="1387475"/>
          <p14:tracePt t="13138" x="4456113" y="1379538"/>
          <p14:tracePt t="13143" x="4440238" y="1371600"/>
          <p14:tracePt t="13191" x="4432300" y="1371600"/>
          <p14:tracePt t="13199" x="4416425" y="1371600"/>
          <p14:tracePt t="13207" x="4384675" y="1371600"/>
          <p14:tracePt t="13217" x="4337050" y="1371600"/>
          <p14:tracePt t="13223" x="4281488" y="1371600"/>
          <p14:tracePt t="13233" x="4233863" y="1371600"/>
          <p14:tracePt t="13240" x="4176713" y="1371600"/>
          <p14:tracePt t="13248" x="4129088" y="1363663"/>
          <p14:tracePt t="13255" x="4097338" y="1347788"/>
          <p14:tracePt t="13265" x="4073525" y="1347788"/>
          <p14:tracePt t="13271" x="4049713" y="1347788"/>
          <p14:tracePt t="13279" x="4025900" y="1347788"/>
          <p14:tracePt t="13288" x="4010025" y="1339850"/>
          <p14:tracePt t="13295" x="3978275" y="1339850"/>
          <p14:tracePt t="13304" x="3954463" y="1339850"/>
          <p14:tracePt t="13311" x="3922713" y="1339850"/>
          <p14:tracePt t="13323" x="3890963" y="1339850"/>
          <p14:tracePt t="13327" x="3851275" y="1339850"/>
          <p14:tracePt t="13340" x="3802063" y="1339850"/>
          <p14:tracePt t="13343" x="3754438" y="1339850"/>
          <p14:tracePt t="13354" x="3706813" y="1355725"/>
          <p14:tracePt t="13359" x="3675063" y="1371600"/>
          <p14:tracePt t="13371" x="3627438" y="1395413"/>
          <p14:tracePt t="13375" x="3603625" y="1395413"/>
          <p14:tracePt t="13383" x="3571875" y="1419225"/>
          <p14:tracePt t="13391" x="3556000" y="1427163"/>
          <p14:tracePt t="13399" x="3540125" y="1427163"/>
          <p14:tracePt t="13495" x="3532188" y="1427163"/>
          <p14:tracePt t="13503" x="3524250" y="1427163"/>
          <p14:tracePt t="13511" x="3508375" y="1427163"/>
          <p14:tracePt t="13523" x="3484563" y="1427163"/>
          <p14:tracePt t="13527" x="3451225" y="1427163"/>
          <p14:tracePt t="13535" x="3427413" y="1427163"/>
          <p14:tracePt t="13543" x="3387725" y="1435100"/>
          <p14:tracePt t="13551" x="3340100" y="1458913"/>
          <p14:tracePt t="13559" x="3308350" y="1466850"/>
          <p14:tracePt t="13570" x="3284538" y="1466850"/>
          <p14:tracePt t="13575" x="3276600" y="1474788"/>
          <p14:tracePt t="13583" x="3252788" y="1482725"/>
          <p14:tracePt t="13592" x="3244850" y="1482725"/>
          <p14:tracePt t="13599" x="3236913" y="1490663"/>
          <p14:tracePt t="13615" x="3228975" y="1490663"/>
          <p14:tracePt t="13631" x="3221038" y="1490663"/>
          <p14:tracePt t="13656" x="3213100" y="1498600"/>
          <p14:tracePt t="13671" x="3205163" y="1506538"/>
          <p14:tracePt t="13912" x="3205163" y="1547813"/>
          <p14:tracePt t="13919" x="3205163" y="1611313"/>
          <p14:tracePt t="13927" x="3205163" y="1651000"/>
          <p14:tracePt t="13935" x="3205163" y="1706563"/>
          <p14:tracePt t="13943" x="3205163" y="1738313"/>
          <p14:tracePt t="13951" x="3205163" y="1770063"/>
          <p14:tracePt t="13959" x="3205163" y="1801813"/>
          <p14:tracePt t="13967" x="3205163" y="1833563"/>
          <p14:tracePt t="13975" x="3197225" y="1873250"/>
          <p14:tracePt t="13984" x="3197225" y="1906588"/>
          <p14:tracePt t="13991" x="3197225" y="1922463"/>
          <p14:tracePt t="14000" x="3189288" y="1946275"/>
          <p14:tracePt t="14008" x="3189288" y="1962150"/>
          <p14:tracePt t="14015" x="3189288" y="1970088"/>
          <p14:tracePt t="14023" x="3189288" y="1978025"/>
          <p14:tracePt t="14031" x="3189288" y="1985963"/>
          <p14:tracePt t="14039" x="3189288" y="2001838"/>
          <p14:tracePt t="14079" x="3189288" y="2009775"/>
          <p14:tracePt t="14104" x="3189288" y="2025650"/>
          <p14:tracePt t="14111" x="3189288" y="2033588"/>
          <p14:tracePt t="14127" x="3189288" y="2049463"/>
          <p14:tracePt t="14135" x="3189288" y="2073275"/>
          <p14:tracePt t="14143" x="3189288" y="2089150"/>
          <p14:tracePt t="14151" x="3189288" y="2128838"/>
          <p14:tracePt t="14159" x="3197225" y="2144713"/>
          <p14:tracePt t="14167" x="3205163" y="2152650"/>
          <p14:tracePt t="14175" x="3205163" y="2176463"/>
          <p14:tracePt t="14183" x="3205163" y="2192338"/>
          <p14:tracePt t="14191" x="3205163" y="2200275"/>
          <p14:tracePt t="14199" x="3205163" y="2208213"/>
          <p14:tracePt t="14207" x="3205163" y="2233613"/>
          <p14:tracePt t="14215" x="3205163" y="2257425"/>
          <p14:tracePt t="14223" x="3213100" y="2289175"/>
          <p14:tracePt t="14233" x="3228975" y="2328863"/>
          <p14:tracePt t="14242" x="3244850" y="2360613"/>
          <p14:tracePt t="14250" x="3252788" y="2384425"/>
          <p14:tracePt t="14258" x="3284538" y="2432050"/>
          <p14:tracePt t="14264" x="3292475" y="2487613"/>
          <p14:tracePt t="14273" x="3308350" y="2559050"/>
          <p14:tracePt t="14279" x="3308350" y="2600325"/>
          <p14:tracePt t="14289" x="3308350" y="2663825"/>
          <p14:tracePt t="14295" x="3308350" y="2703513"/>
          <p14:tracePt t="14305" x="3308350" y="2751138"/>
          <p14:tracePt t="14311" x="3300413" y="2782888"/>
          <p14:tracePt t="14322" x="3292475" y="2806700"/>
          <p14:tracePt t="14327" x="3284538" y="2814638"/>
          <p14:tracePt t="14338" x="3276600" y="2822575"/>
          <p14:tracePt t="14359" x="3276600" y="2830513"/>
          <p14:tracePt t="14367" x="3276600" y="2838450"/>
          <p14:tracePt t="14376" x="3276600" y="2854325"/>
          <p14:tracePt t="14384" x="3276600" y="2862263"/>
          <p14:tracePt t="14392" x="3276600" y="2886075"/>
          <p14:tracePt t="14399" x="3276600" y="2901950"/>
          <p14:tracePt t="14407" x="3268663" y="2927350"/>
          <p14:tracePt t="14416" x="3252788" y="2967038"/>
          <p14:tracePt t="14424" x="3252788" y="2990850"/>
          <p14:tracePt t="14431" x="3236913" y="2998788"/>
          <p14:tracePt t="14439" x="3236913" y="3022600"/>
          <p14:tracePt t="14448" x="3236913" y="3054350"/>
          <p14:tracePt t="14455" x="3236913" y="3070225"/>
          <p14:tracePt t="14463" x="3236913" y="3078163"/>
          <p14:tracePt t="14471" x="3236913" y="3101975"/>
          <p14:tracePt t="14479" x="3236913" y="3117850"/>
          <p14:tracePt t="14488" x="3236913" y="3133725"/>
          <p14:tracePt t="14495" x="3236913" y="3141663"/>
          <p14:tracePt t="14505" x="3236913" y="3173413"/>
          <p14:tracePt t="14511" x="3236913" y="3197225"/>
          <p14:tracePt t="14522" x="3236913" y="3236913"/>
          <p14:tracePt t="14527" x="3244850" y="3278188"/>
          <p14:tracePt t="14539" x="3260725" y="3317875"/>
          <p14:tracePt t="14543" x="3292475" y="3381375"/>
          <p14:tracePt t="14551" x="3340100" y="3436938"/>
          <p14:tracePt t="14559" x="3379788" y="3484563"/>
          <p14:tracePt t="14567" x="3419475" y="3524250"/>
          <p14:tracePt t="14575" x="3459163" y="3571875"/>
          <p14:tracePt t="14583" x="3467100" y="3587750"/>
          <p14:tracePt t="14591" x="3492500" y="3629025"/>
          <p14:tracePt t="14599" x="3492500" y="3636963"/>
          <p14:tracePt t="14607" x="3500438" y="3644900"/>
          <p14:tracePt t="14623" x="3508375" y="3660775"/>
          <p14:tracePt t="14776" x="3508375" y="3668713"/>
          <p14:tracePt t="14784" x="3508375" y="3684588"/>
          <p14:tracePt t="14791" x="3508375" y="3708400"/>
          <p14:tracePt t="14801" x="3500438" y="3732213"/>
          <p14:tracePt t="14809" x="3467100" y="3787775"/>
          <p14:tracePt t="14818" x="3443288" y="3859213"/>
          <p14:tracePt t="14825" x="3411538" y="3930650"/>
          <p14:tracePt t="14834" x="3371850" y="4019550"/>
          <p14:tracePt t="14842" x="3348038" y="4090988"/>
          <p14:tracePt t="14848" x="3332163" y="4154488"/>
          <p14:tracePt t="14857" x="3300413" y="4233863"/>
          <p14:tracePt t="14863" x="3284538" y="4273550"/>
          <p14:tracePt t="14874" x="3276600" y="4306888"/>
          <p14:tracePt t="14879" x="3268663" y="4314825"/>
          <p14:tracePt t="14889" x="3268663" y="4322763"/>
          <p14:tracePt t="14895" x="3268663" y="4330700"/>
          <p14:tracePt t="14951" x="3260725" y="4338638"/>
          <p14:tracePt t="14959" x="3260725" y="4354513"/>
          <p14:tracePt t="14967" x="3260725" y="4394200"/>
          <p14:tracePt t="14975" x="3260725" y="4433888"/>
          <p14:tracePt t="14983" x="3260725" y="4465638"/>
          <p14:tracePt t="14991" x="3260725" y="4497388"/>
          <p14:tracePt t="14999" x="3260725" y="4521200"/>
          <p14:tracePt t="15017" x="3260725" y="4529138"/>
          <p14:tracePt t="15024" x="3260725" y="4537075"/>
          <p14:tracePt t="15034" x="3260725" y="4545013"/>
          <p14:tracePt t="15058" x="3260725" y="4552950"/>
          <p14:tracePt t="15063" x="3260725" y="4568825"/>
          <p14:tracePt t="15072" x="3260725" y="4576763"/>
          <p14:tracePt t="15079" x="3268663" y="4600575"/>
          <p14:tracePt t="15090" x="3268663" y="4608513"/>
          <p14:tracePt t="15095" x="3276600" y="4633913"/>
          <p14:tracePt t="15111" x="3276600" y="4641850"/>
          <p14:tracePt t="15122" x="3284538" y="4657725"/>
          <p14:tracePt t="15127" x="3300413" y="4665663"/>
          <p14:tracePt t="15138" x="3300413" y="4681538"/>
          <p14:tracePt t="15143" x="3316288" y="4713288"/>
          <p14:tracePt t="15151" x="3348038" y="4737100"/>
          <p14:tracePt t="15159" x="3363913" y="4768850"/>
          <p14:tracePt t="15167" x="3395663" y="4816475"/>
          <p14:tracePt t="15175" x="3427413" y="4848225"/>
          <p14:tracePt t="15183" x="3459163" y="4879975"/>
          <p14:tracePt t="15191" x="3476625" y="4919663"/>
          <p14:tracePt t="15199" x="3484563" y="4935538"/>
          <p14:tracePt t="15207" x="3492500" y="4959350"/>
          <p14:tracePt t="15216" x="3492500" y="4967288"/>
          <p14:tracePt t="15223" x="3500438" y="4984750"/>
          <p14:tracePt t="15233" x="3508375" y="5000625"/>
          <p14:tracePt t="15240" x="3516313" y="5016500"/>
          <p14:tracePt t="15247" x="3524250" y="5040313"/>
          <p14:tracePt t="15256" x="3524250" y="5048250"/>
          <p14:tracePt t="15263" x="3540125" y="5064125"/>
          <p14:tracePt t="15272" x="3548063" y="5080000"/>
          <p14:tracePt t="15279" x="3548063" y="5087938"/>
          <p14:tracePt t="15289" x="3556000" y="5095875"/>
          <p14:tracePt t="15295" x="3563938" y="5111750"/>
          <p14:tracePt t="15306" x="3571875" y="5111750"/>
          <p14:tracePt t="15323" x="3587750" y="5127625"/>
          <p14:tracePt t="15339" x="3595688" y="5135563"/>
          <p14:tracePt t="15353" x="3611563" y="5143500"/>
          <p14:tracePt t="15359" x="3627438" y="5159375"/>
          <p14:tracePt t="15367" x="3643313" y="5167313"/>
          <p14:tracePt t="15375" x="3651250" y="5167313"/>
          <p14:tracePt t="15383" x="3690938" y="5191125"/>
          <p14:tracePt t="15391" x="3714750" y="5191125"/>
          <p14:tracePt t="15399" x="3770313" y="5214938"/>
          <p14:tracePt t="15407" x="3794125" y="5222875"/>
          <p14:tracePt t="15418" x="3825875" y="5230813"/>
          <p14:tracePt t="15426" x="3867150" y="5238750"/>
          <p14:tracePt t="15432" x="3890963" y="5254625"/>
          <p14:tracePt t="15440" x="3898900" y="5254625"/>
          <p14:tracePt t="15447" x="3906838" y="5254625"/>
          <p14:tracePt t="15457" x="3914775" y="5254625"/>
          <p14:tracePt t="15527" x="3930650" y="5254625"/>
          <p14:tracePt t="15536" x="3946525" y="5262563"/>
          <p14:tracePt t="15543" x="3986213" y="5270500"/>
          <p14:tracePt t="15551" x="4017963" y="5286375"/>
          <p14:tracePt t="15559" x="4025900" y="5286375"/>
          <p14:tracePt t="15567" x="4041775" y="5286375"/>
          <p14:tracePt t="15575" x="4057650" y="5294313"/>
          <p14:tracePt t="15583" x="4065588" y="5302250"/>
          <p14:tracePt t="15599" x="4081463" y="5310188"/>
          <p14:tracePt t="15607" x="4089400" y="5319713"/>
          <p14:tracePt t="15615" x="4097338" y="5327650"/>
          <p14:tracePt t="15623" x="4113213" y="5327650"/>
          <p14:tracePt t="15631" x="4129088" y="5343525"/>
          <p14:tracePt t="15639" x="4152900" y="5351463"/>
          <p14:tracePt t="15647" x="4200525" y="5375275"/>
          <p14:tracePt t="15656" x="4225925" y="5391150"/>
          <p14:tracePt t="15663" x="4257675" y="5407025"/>
          <p14:tracePt t="15673" x="4281488" y="5422900"/>
          <p14:tracePt t="15679" x="4329113" y="5446713"/>
          <p14:tracePt t="15689" x="4352925" y="5462588"/>
          <p14:tracePt t="15695" x="4392613" y="5470525"/>
          <p14:tracePt t="15706" x="4408488" y="5486400"/>
          <p14:tracePt t="15713" x="4440238" y="5494338"/>
          <p14:tracePt t="15723" x="4464050" y="5502275"/>
          <p14:tracePt t="15727" x="4503738" y="5518150"/>
          <p14:tracePt t="15735" x="4527550" y="5526088"/>
          <p14:tracePt t="15743" x="4551363" y="5526088"/>
          <p14:tracePt t="15751" x="4567238" y="5534025"/>
          <p14:tracePt t="15759" x="4608513" y="5549900"/>
          <p14:tracePt t="15767" x="4632325" y="5549900"/>
          <p14:tracePt t="15776" x="4656138" y="5549900"/>
          <p14:tracePt t="15784" x="4679950" y="5549900"/>
          <p14:tracePt t="15791" x="4711700" y="5557838"/>
          <p14:tracePt t="15801" x="4743450" y="5557838"/>
          <p14:tracePt t="15808" x="4783138" y="5557838"/>
          <p14:tracePt t="15816" x="4814888" y="5557838"/>
          <p14:tracePt t="15827" x="4862513" y="5557838"/>
          <p14:tracePt t="15832" x="4902200" y="5557838"/>
          <p14:tracePt t="15843" x="4959350" y="5557838"/>
          <p14:tracePt t="15847" x="4983163" y="5557838"/>
          <p14:tracePt t="15859" x="5006975" y="5557838"/>
          <p14:tracePt t="15863" x="5030788" y="5557838"/>
          <p14:tracePt t="15885" x="5046663" y="5557838"/>
          <p14:tracePt t="15959" x="5062538" y="5549900"/>
          <p14:tracePt t="15967" x="5062538" y="5541963"/>
          <p14:tracePt t="15975" x="5086350" y="5518150"/>
          <p14:tracePt t="15985" x="5086350" y="5494338"/>
          <p14:tracePt t="15993" x="5094288" y="5486400"/>
          <p14:tracePt t="16002" x="5102225" y="5454650"/>
          <p14:tracePt t="16010" x="5110163" y="5438775"/>
          <p14:tracePt t="16015" x="5118100" y="5391150"/>
          <p14:tracePt t="16024" x="5126038" y="5375275"/>
          <p14:tracePt t="16031" x="5126038" y="5359400"/>
          <p14:tracePt t="16040" x="5141913" y="5343525"/>
          <p14:tracePt t="16046" x="5141913" y="5327650"/>
          <p14:tracePt t="16055" x="5141913" y="5302250"/>
          <p14:tracePt t="16062" x="5149850" y="5294313"/>
          <p14:tracePt t="16073" x="5149850" y="5286375"/>
          <p14:tracePt t="16078" x="5149850" y="5278438"/>
          <p14:tracePt t="16089" x="5157788" y="5254625"/>
          <p14:tracePt t="16095" x="5165725" y="5214938"/>
          <p14:tracePt t="16105" x="5173663" y="5199063"/>
          <p14:tracePt t="16111" x="5173663" y="5183188"/>
          <p14:tracePt t="16122" x="5173663" y="5151438"/>
          <p14:tracePt t="16127" x="5181600" y="5127625"/>
          <p14:tracePt t="16139" x="5181600" y="5103813"/>
          <p14:tracePt t="16143" x="5189538" y="5080000"/>
          <p14:tracePt t="16152" x="5189538" y="5056188"/>
          <p14:tracePt t="16159" x="5189538" y="5048250"/>
          <p14:tracePt t="16167" x="5197475" y="5032375"/>
          <p14:tracePt t="16191" x="5197475" y="5024438"/>
          <p14:tracePt t="16209" x="5205413" y="5016500"/>
          <p14:tracePt t="16215" x="5205413" y="5008563"/>
          <p14:tracePt t="16227" x="5205413" y="4992688"/>
          <p14:tracePt t="16231" x="5213350" y="4984750"/>
          <p14:tracePt t="16243" x="5237163" y="4951413"/>
          <p14:tracePt t="16247" x="5245100" y="4911725"/>
          <p14:tracePt t="16259" x="5260975" y="4872038"/>
          <p14:tracePt t="16263" x="5276850" y="4840288"/>
          <p14:tracePt t="16273" x="5300663" y="4792663"/>
          <p14:tracePt t="16279" x="5318125" y="4760913"/>
          <p14:tracePt t="16290" x="5318125" y="4737100"/>
          <p14:tracePt t="16295" x="5334000" y="4729163"/>
          <p14:tracePt t="16307" x="5334000" y="4721225"/>
          <p14:tracePt t="16391" x="5334000" y="4713288"/>
          <p14:tracePt t="16400" x="5349875" y="4689475"/>
          <p14:tracePt t="16408" x="5365750" y="4673600"/>
          <p14:tracePt t="16415" x="5373688" y="4665663"/>
          <p14:tracePt t="16424" x="5389563" y="4641850"/>
          <p14:tracePt t="16431" x="5421313" y="4616450"/>
          <p14:tracePt t="16440" x="5468938" y="4584700"/>
          <p14:tracePt t="16447" x="5532438" y="4545013"/>
          <p14:tracePt t="16459" x="5603875" y="4521200"/>
          <p14:tracePt t="16463" x="5667375" y="4489450"/>
          <p14:tracePt t="16476" x="5724525" y="4481513"/>
          <p14:tracePt t="16479" x="5764213" y="4465638"/>
          <p14:tracePt t="16490" x="5780088" y="4457700"/>
          <p14:tracePt t="16495" x="5788025" y="4449763"/>
          <p14:tracePt t="16583" x="5795963" y="4449763"/>
          <p14:tracePt t="16592" x="5803900" y="4449763"/>
          <p14:tracePt t="16599" x="5819775" y="4433888"/>
          <p14:tracePt t="16609" x="5827713" y="4433888"/>
          <p14:tracePt t="16615" x="5835650" y="4418013"/>
          <p14:tracePt t="16624" x="5843588" y="4402138"/>
          <p14:tracePt t="16631" x="5859463" y="4362450"/>
          <p14:tracePt t="16640" x="5875338" y="4330700"/>
          <p14:tracePt t="16647" x="5883275" y="4273550"/>
          <p14:tracePt t="16657" x="5891213" y="4217988"/>
          <p14:tracePt t="16663" x="5907088" y="4138613"/>
          <p14:tracePt t="16673" x="5915025" y="4059238"/>
          <p14:tracePt t="16679" x="5915025" y="3995738"/>
          <p14:tracePt t="16691" x="5915025" y="3930650"/>
          <p14:tracePt t="16695" x="5915025" y="3883025"/>
          <p14:tracePt t="16707" x="5915025" y="3851275"/>
          <p14:tracePt t="16711" x="5915025" y="3819525"/>
          <p14:tracePt t="16719" x="5915025" y="3795713"/>
          <p14:tracePt t="16727" x="5915025" y="3787775"/>
          <p14:tracePt t="16735" x="5915025" y="3771900"/>
          <p14:tracePt t="16751" x="5915025" y="3763963"/>
          <p14:tracePt t="16839" x="5915025" y="3756025"/>
          <p14:tracePt t="16847" x="5907088" y="3740150"/>
          <p14:tracePt t="16862" x="5907088" y="3716338"/>
          <p14:tracePt t="16866" x="5891213" y="3676650"/>
          <p14:tracePt t="16871" x="5883275" y="3660775"/>
          <p14:tracePt t="16880" x="5875338" y="3652838"/>
          <p14:tracePt t="16887" x="5875338" y="3629025"/>
          <p14:tracePt t="16903" x="5859463" y="3613150"/>
          <p14:tracePt t="16927" x="5859463" y="3595688"/>
          <p14:tracePt t="16999" x="5851525" y="3579813"/>
          <p14:tracePt t="17007" x="5851525" y="3571875"/>
          <p14:tracePt t="17055" x="5851525" y="3563938"/>
          <p14:tracePt t="17063" x="5851525" y="3556000"/>
          <p14:tracePt t="17071" x="5851525" y="3548063"/>
          <p14:tracePt t="17232" x="5851525" y="3532188"/>
          <p14:tracePt t="17239" x="5851525" y="3500438"/>
          <p14:tracePt t="17247" x="5851525" y="3484563"/>
          <p14:tracePt t="17255" x="5851525" y="3460750"/>
          <p14:tracePt t="17263" x="5851525" y="3421063"/>
          <p14:tracePt t="17271" x="5851525" y="3365500"/>
          <p14:tracePt t="17279" x="5851525" y="3325813"/>
          <p14:tracePt t="17287" x="5851525" y="3294063"/>
          <p14:tracePt t="17295" x="5851525" y="3244850"/>
          <p14:tracePt t="17304" x="5851525" y="3205163"/>
          <p14:tracePt t="17311" x="5851525" y="3173413"/>
          <p14:tracePt t="17320" x="5851525" y="3133725"/>
          <p14:tracePt t="17328" x="5851525" y="3101975"/>
          <p14:tracePt t="17335" x="5851525" y="3070225"/>
          <p14:tracePt t="17343" x="5851525" y="3038475"/>
          <p14:tracePt t="17352" x="5851525" y="3006725"/>
          <p14:tracePt t="17359" x="5851525" y="2951163"/>
          <p14:tracePt t="17369" x="5851525" y="2935288"/>
          <p14:tracePt t="17375" x="5851525" y="2886075"/>
          <p14:tracePt t="17383" x="5843588" y="2854325"/>
          <p14:tracePt t="17392" x="5827713" y="2814638"/>
          <p14:tracePt t="17399" x="5827713" y="2782888"/>
          <p14:tracePt t="17409" x="5827713" y="2767013"/>
          <p14:tracePt t="17415" x="5827713" y="2735263"/>
          <p14:tracePt t="17425" x="5827713" y="2719388"/>
          <p14:tracePt t="17431" x="5819775" y="2703513"/>
          <p14:tracePt t="17442" x="5819775" y="2679700"/>
          <p14:tracePt t="17447" x="5819775" y="2655888"/>
          <p14:tracePt t="17458" x="5819775" y="2632075"/>
          <p14:tracePt t="17463" x="5819775" y="2616200"/>
          <p14:tracePt t="17477" x="5819775" y="2592388"/>
          <p14:tracePt t="17479" x="5819775" y="2551113"/>
          <p14:tracePt t="17488" x="5819775" y="2527300"/>
          <p14:tracePt t="17495" x="5819775" y="2503488"/>
          <p14:tracePt t="17503" x="5819775" y="2479675"/>
          <p14:tracePt t="17511" x="5819775" y="2455863"/>
          <p14:tracePt t="17518" x="5819775" y="2432050"/>
          <p14:tracePt t="17527" x="5827713" y="2400300"/>
          <p14:tracePt t="17535" x="5827713" y="2368550"/>
          <p14:tracePt t="17543" x="5827713" y="2344738"/>
          <p14:tracePt t="17551" x="5835650" y="2320925"/>
          <p14:tracePt t="17559" x="5843588" y="2281238"/>
          <p14:tracePt t="17568" x="5859463" y="2257425"/>
          <p14:tracePt t="17575" x="5859463" y="2233613"/>
          <p14:tracePt t="17583" x="5859463" y="2216150"/>
          <p14:tracePt t="17591" x="5867400" y="2184400"/>
          <p14:tracePt t="17599" x="5867400" y="2160588"/>
          <p14:tracePt t="17607" x="5867400" y="2136775"/>
          <p14:tracePt t="17614" x="5867400" y="2120900"/>
          <p14:tracePt t="17624" x="5867400" y="2105025"/>
          <p14:tracePt t="17631" x="5867400" y="2089150"/>
          <p14:tracePt t="17640" x="5867400" y="2073275"/>
          <p14:tracePt t="17647" x="5867400" y="2065338"/>
          <p14:tracePt t="17657" x="5867400" y="2049463"/>
          <p14:tracePt t="17673" x="5867400" y="2041525"/>
          <p14:tracePt t="17690" x="5867400" y="2025650"/>
          <p14:tracePt t="17695" x="5867400" y="2009775"/>
          <p14:tracePt t="17703" x="5867400" y="1993900"/>
          <p14:tracePt t="17711" x="5867400" y="1985963"/>
          <p14:tracePt t="17719" x="5851525" y="1962150"/>
          <p14:tracePt t="17727" x="5851525" y="1946275"/>
          <p14:tracePt t="17735" x="5851525" y="1930400"/>
          <p14:tracePt t="17743" x="5851525" y="1914525"/>
          <p14:tracePt t="17752" x="5835650" y="1898650"/>
          <p14:tracePt t="17759" x="5827713" y="1873250"/>
          <p14:tracePt t="17768" x="5819775" y="1849438"/>
          <p14:tracePt t="17775" x="5819775" y="1801813"/>
          <p14:tracePt t="17783" x="5788025" y="1762125"/>
          <p14:tracePt t="17791" x="5764213" y="1714500"/>
          <p14:tracePt t="17799" x="5724525" y="1682750"/>
          <p14:tracePt t="17807" x="5684838" y="1627188"/>
          <p14:tracePt t="17815" x="5627688" y="1571625"/>
          <p14:tracePt t="17824" x="5580063" y="1522413"/>
          <p14:tracePt t="17831" x="5532438" y="1474788"/>
          <p14:tracePt t="17841" x="5484813" y="1427163"/>
          <p14:tracePt t="17848" x="5421313" y="1387475"/>
          <p14:tracePt t="17856" x="5357813" y="1355725"/>
          <p14:tracePt t="17864" x="5276850" y="1308100"/>
          <p14:tracePt t="17874" x="5213350" y="1276350"/>
          <p14:tracePt t="17881" x="5133975" y="1252538"/>
          <p14:tracePt t="17888" x="5054600" y="1220788"/>
          <p14:tracePt t="17897" x="4967288" y="1187450"/>
          <p14:tracePt t="17904" x="4878388" y="1171575"/>
          <p14:tracePt t="17913" x="4791075" y="1147763"/>
          <p14:tracePt t="17919" x="4711700" y="1139825"/>
          <p14:tracePt t="17926" x="4632325" y="1131888"/>
          <p14:tracePt t="17935" x="4567238" y="1131888"/>
          <p14:tracePt t="17943" x="4503738" y="1131888"/>
          <p14:tracePt t="17952" x="4456113" y="1131888"/>
          <p14:tracePt t="17959" x="4400550" y="1131888"/>
          <p14:tracePt t="17967" x="4352925" y="1131888"/>
          <p14:tracePt t="17975" x="4305300" y="1131888"/>
          <p14:tracePt t="17983" x="4273550" y="1131888"/>
          <p14:tracePt t="17991" x="4217988" y="1139825"/>
          <p14:tracePt t="17999" x="4160838" y="1139825"/>
          <p14:tracePt t="18008" x="4105275" y="1147763"/>
          <p14:tracePt t="18015" x="4049713" y="1163638"/>
          <p14:tracePt t="18024" x="4002088" y="1179513"/>
          <p14:tracePt t="18031" x="3970338" y="1187450"/>
          <p14:tracePt t="18041" x="3930650" y="1195388"/>
          <p14:tracePt t="18047" x="3906838" y="1212850"/>
          <p14:tracePt t="18057" x="3898900" y="1220788"/>
          <p14:tracePt t="18063" x="3859213" y="1228725"/>
          <p14:tracePt t="18075" x="3843338" y="1244600"/>
          <p14:tracePt t="18079" x="3833813" y="1252538"/>
          <p14:tracePt t="18087" x="3817938" y="1252538"/>
          <p14:tracePt t="18095" x="3802063" y="1252538"/>
          <p14:tracePt t="18103" x="3786188" y="1252538"/>
          <p14:tracePt t="18127" x="3770313" y="1260475"/>
          <p14:tracePt t="18167" x="3770313" y="1268413"/>
          <p14:tracePt t="18175" x="3738563" y="1284288"/>
          <p14:tracePt t="18183" x="3722688" y="1292225"/>
          <p14:tracePt t="18195" x="3698875" y="1316038"/>
          <p14:tracePt t="18199" x="3659188" y="1347788"/>
          <p14:tracePt t="18211" x="3627438" y="1371600"/>
          <p14:tracePt t="18215" x="3595688" y="1403350"/>
          <p14:tracePt t="18228" x="3556000" y="1435100"/>
          <p14:tracePt t="18231" x="3516313" y="1466850"/>
          <p14:tracePt t="18240" x="3484563" y="1498600"/>
          <p14:tracePt t="18247" x="3459163" y="1522413"/>
          <p14:tracePt t="18255" x="3443288" y="1538288"/>
          <p14:tracePt t="18263" x="3427413" y="1563688"/>
          <p14:tracePt t="18272" x="3411538" y="1571625"/>
          <p14:tracePt t="18279" x="3387725" y="1595438"/>
          <p14:tracePt t="18287" x="3363913" y="1603375"/>
          <p14:tracePt t="18295" x="3324225" y="1635125"/>
          <p14:tracePt t="18303" x="3292475" y="1666875"/>
          <p14:tracePt t="18311" x="3260725" y="1674813"/>
          <p14:tracePt t="18320" x="3228975" y="1706563"/>
          <p14:tracePt t="18327" x="3213100" y="1714500"/>
          <p14:tracePt t="18337" x="3189288" y="1730375"/>
          <p14:tracePt t="18344" x="3181350" y="1738313"/>
          <p14:tracePt t="18353" x="3165475" y="1746250"/>
          <p14:tracePt t="18359" x="3157538" y="1762125"/>
          <p14:tracePt t="18376" x="3149600" y="1778000"/>
          <p14:tracePt t="18395" x="3149600" y="1785938"/>
          <p14:tracePt t="18399" x="3149600" y="1801813"/>
          <p14:tracePt t="18415" x="3149600" y="1809750"/>
          <p14:tracePt t="18431" x="3149600" y="1825625"/>
          <p14:tracePt t="18443" x="3149600" y="1833563"/>
          <p14:tracePt t="18447" x="3157538" y="1841500"/>
          <p14:tracePt t="18459" x="3165475" y="1857375"/>
          <p14:tracePt t="18471" x="3165475" y="1865313"/>
          <p14:tracePt t="18479" x="3165475" y="1881188"/>
          <p14:tracePt t="18487" x="3165475" y="1890713"/>
          <p14:tracePt t="18495" x="3165475" y="1906588"/>
          <p14:tracePt t="18503" x="3173413" y="1922463"/>
          <p14:tracePt t="18511" x="3189288" y="1946275"/>
          <p14:tracePt t="18519" x="3189288" y="1970088"/>
          <p14:tracePt t="18527" x="3197225" y="1985963"/>
          <p14:tracePt t="18536" x="3197225" y="2009775"/>
          <p14:tracePt t="18542" x="3205163" y="2025650"/>
          <p14:tracePt t="18551" x="3205163" y="2049463"/>
          <p14:tracePt t="18558" x="3228975" y="2081213"/>
          <p14:tracePt t="18567" x="3228975" y="2097088"/>
          <p14:tracePt t="18575" x="3228975" y="2136775"/>
          <p14:tracePt t="18583" x="3228975" y="2160588"/>
          <p14:tracePt t="18593" x="3228975" y="2192338"/>
          <p14:tracePt t="18599" x="3236913" y="2216150"/>
          <p14:tracePt t="18611" x="3236913" y="2224088"/>
          <p14:tracePt t="18615" x="3236913" y="2241550"/>
          <p14:tracePt t="18623" x="3236913" y="2249488"/>
          <p14:tracePt t="18631" x="3236913" y="2265363"/>
          <p14:tracePt t="18639" x="3236913" y="2281238"/>
          <p14:tracePt t="18647" x="3236913" y="2289175"/>
          <p14:tracePt t="18659" x="3236913" y="2297113"/>
          <p14:tracePt t="18663" x="3236913" y="2312988"/>
          <p14:tracePt t="18671" x="3236913" y="2328863"/>
          <p14:tracePt t="18679" x="3236913" y="2344738"/>
          <p14:tracePt t="18687" x="3236913" y="2352675"/>
          <p14:tracePt t="18695" x="3236913" y="2376488"/>
          <p14:tracePt t="18703" x="3236913" y="2400300"/>
          <p14:tracePt t="18712" x="3236913" y="2416175"/>
          <p14:tracePt t="18720" x="3236913" y="2432050"/>
          <p14:tracePt t="18727" x="3236913" y="2447925"/>
          <p14:tracePt t="18736" x="3236913" y="2455863"/>
          <p14:tracePt t="18743" x="3236913" y="2463800"/>
          <p14:tracePt t="18759" x="3236913" y="2471738"/>
          <p14:tracePt t="18767" x="3236913" y="2487613"/>
          <p14:tracePt t="18777" x="3228975" y="2495550"/>
          <p14:tracePt t="18793" x="3228975" y="2511425"/>
          <p14:tracePt t="18809" x="3228975" y="2519363"/>
          <p14:tracePt t="18815" x="3228975" y="2535238"/>
          <p14:tracePt t="18826" x="3228975" y="2551113"/>
          <p14:tracePt t="18831" x="3228975" y="2576513"/>
          <p14:tracePt t="18842" x="3228975" y="2600325"/>
          <p14:tracePt t="18847" x="3228975" y="2624138"/>
          <p14:tracePt t="18855" x="3228975" y="2640013"/>
          <p14:tracePt t="18863" x="3228975" y="2655888"/>
          <p14:tracePt t="18886" x="3228975" y="2679700"/>
          <p14:tracePt t="18889" x="3228975" y="2687638"/>
          <p14:tracePt t="18895" x="3228975" y="2703513"/>
          <p14:tracePt t="18903" x="3228975" y="2719388"/>
          <p14:tracePt t="18911" x="3228975" y="2759075"/>
          <p14:tracePt t="18920" x="3236913" y="2822575"/>
          <p14:tracePt t="18927" x="3244850" y="2901950"/>
          <p14:tracePt t="18937" x="3260725" y="2974975"/>
          <p14:tracePt t="18943" x="3268663" y="3046413"/>
          <p14:tracePt t="18952" x="3276600" y="3109913"/>
          <p14:tracePt t="18964" x="3284538" y="3181350"/>
          <p14:tracePt t="18968" x="3300413" y="3236913"/>
          <p14:tracePt t="18979" x="3316288" y="3286125"/>
          <p14:tracePt t="18983" x="3324225" y="3317875"/>
          <p14:tracePt t="18994" x="3348038" y="3357563"/>
          <p14:tracePt t="18999" x="3363913" y="3389313"/>
          <p14:tracePt t="19010" x="3379788" y="3429000"/>
          <p14:tracePt t="19015" x="3427413" y="3500438"/>
          <p14:tracePt t="19026" x="3459163" y="3548063"/>
          <p14:tracePt t="19031" x="3476625" y="3579813"/>
          <p14:tracePt t="19043" x="3500438" y="3621088"/>
          <p14:tracePt t="19047" x="3516313" y="3660775"/>
          <p14:tracePt t="19059" x="3516313" y="3684588"/>
          <p14:tracePt t="19063" x="3532188" y="3692525"/>
          <p14:tracePt t="19071" x="3532188" y="3700463"/>
          <p14:tracePt t="19079" x="3532188" y="3708400"/>
          <p14:tracePt t="19231" x="3532188" y="3740150"/>
          <p14:tracePt t="19239" x="3516313" y="3787775"/>
          <p14:tracePt t="19247" x="3443288" y="3835400"/>
          <p14:tracePt t="19256" x="3371850" y="3883025"/>
          <p14:tracePt t="19263" x="3308350" y="3930650"/>
          <p14:tracePt t="19271" x="3244850" y="3987800"/>
          <p14:tracePt t="19279" x="3181350" y="4035425"/>
          <p14:tracePt t="19287" x="3109913" y="4075113"/>
          <p14:tracePt t="19295" x="3052763" y="4122738"/>
          <p14:tracePt t="19303" x="2997200" y="4162425"/>
          <p14:tracePt t="19311" x="2965450" y="4186238"/>
          <p14:tracePt t="19320" x="2933700" y="4202113"/>
          <p14:tracePt t="19327" x="2909888" y="4225925"/>
          <p14:tracePt t="19335" x="2901950" y="4225925"/>
          <p14:tracePt t="19377" x="2901950" y="4233863"/>
          <p14:tracePt t="19383" x="2901950" y="4241800"/>
          <p14:tracePt t="19399" x="2901950" y="4249738"/>
          <p14:tracePt t="19504" x="2901950" y="4257675"/>
          <p14:tracePt t="19511" x="2925763" y="4281488"/>
          <p14:tracePt t="19522" x="2941638" y="4298950"/>
          <p14:tracePt t="19531" x="2973388" y="4322763"/>
          <p14:tracePt t="19535" x="3021013" y="4354513"/>
          <p14:tracePt t="19547" x="3060700" y="4378325"/>
          <p14:tracePt t="19551" x="3100388" y="4410075"/>
          <p14:tracePt t="19562" x="3141663" y="4441825"/>
          <p14:tracePt t="19566" x="3181350" y="4481513"/>
          <p14:tracePt t="19575" x="3213100" y="4505325"/>
          <p14:tracePt t="19583" x="3244850" y="4521200"/>
          <p14:tracePt t="19593" x="3260725" y="4545013"/>
          <p14:tracePt t="19599" x="3268663" y="4552950"/>
          <p14:tracePt t="19609" x="3292475" y="4568825"/>
          <p14:tracePt t="19615" x="3308350" y="4600575"/>
          <p14:tracePt t="19626" x="3316288" y="4624388"/>
          <p14:tracePt t="19631" x="3324225" y="4657725"/>
          <p14:tracePt t="19643" x="3348038" y="4689475"/>
          <p14:tracePt t="19647" x="3348038" y="4705350"/>
          <p14:tracePt t="19656" x="3355975" y="4729163"/>
          <p14:tracePt t="19663" x="3379788" y="4768850"/>
          <p14:tracePt t="19671" x="3387725" y="4776788"/>
          <p14:tracePt t="19679" x="3387725" y="4792663"/>
          <p14:tracePt t="19687" x="3403600" y="4808538"/>
          <p14:tracePt t="19695" x="3411538" y="4832350"/>
          <p14:tracePt t="19703" x="3411538" y="4856163"/>
          <p14:tracePt t="19711" x="3411538" y="4879975"/>
          <p14:tracePt t="19720" x="3411538" y="4903788"/>
          <p14:tracePt t="19727" x="3411538" y="4927600"/>
          <p14:tracePt t="19735" x="3411538" y="4951413"/>
          <p14:tracePt t="19743" x="3419475" y="4976813"/>
          <p14:tracePt t="19751" x="3419475" y="5000625"/>
          <p14:tracePt t="19759" x="3427413" y="5016500"/>
          <p14:tracePt t="19767" x="3435350" y="5032375"/>
          <p14:tracePt t="19776" x="3435350" y="5040313"/>
          <p14:tracePt t="19783" x="3435350" y="5064125"/>
          <p14:tracePt t="19799" x="3435350" y="5080000"/>
          <p14:tracePt t="19809" x="3435350" y="5087938"/>
          <p14:tracePt t="20897" x="3443288" y="5095875"/>
          <p14:tracePt t="23119" x="3435350" y="5095875"/>
          <p14:tracePt t="23127" x="3427413" y="5095875"/>
          <p14:tracePt t="23135" x="3403600" y="5072063"/>
          <p14:tracePt t="23144" x="3379788" y="5032375"/>
          <p14:tracePt t="23151" x="3340100" y="5000625"/>
          <p14:tracePt t="23162" x="3308350" y="4959350"/>
          <p14:tracePt t="23169" x="3276600" y="4927600"/>
          <p14:tracePt t="23178" x="3244850" y="4887913"/>
          <p14:tracePt t="23186" x="3221038" y="4848225"/>
          <p14:tracePt t="23191" x="3189288" y="4816475"/>
          <p14:tracePt t="23199" x="3149600" y="4768850"/>
          <p14:tracePt t="23208" x="3109913" y="4705350"/>
          <p14:tracePt t="23215" x="3076575" y="4657725"/>
          <p14:tracePt t="23226" x="3021013" y="4576763"/>
          <p14:tracePt t="23232" x="2973388" y="4521200"/>
          <p14:tracePt t="23242" x="2925763" y="4449763"/>
          <p14:tracePt t="23248" x="2886075" y="4386263"/>
          <p14:tracePt t="23255" x="2838450" y="4314825"/>
          <p14:tracePt t="23265" x="2798763" y="4233863"/>
          <p14:tracePt t="23271" x="2741613" y="4154488"/>
          <p14:tracePt t="23282" x="2717800" y="4106863"/>
          <p14:tracePt t="23287" x="2717800" y="4098925"/>
          <p14:tracePt t="23299" x="2717800" y="4075113"/>
          <p14:tracePt t="23303" x="2709863" y="4035425"/>
          <p14:tracePt t="23315" x="2701925" y="3963988"/>
          <p14:tracePt t="23319" x="2678113" y="3883025"/>
          <p14:tracePt t="23329" x="2654300" y="3795713"/>
          <p14:tracePt t="23335" x="2630488" y="3716338"/>
          <p14:tracePt t="23343" x="2582863" y="3629025"/>
          <p14:tracePt t="23351" x="2566988" y="3579813"/>
          <p14:tracePt t="23359" x="2535238" y="3524250"/>
          <p14:tracePt t="23367" x="2511425" y="3468688"/>
          <p14:tracePt t="23376" x="2495550" y="3421063"/>
          <p14:tracePt t="23383" x="2471738" y="3373438"/>
          <p14:tracePt t="23392" x="2455863" y="3341688"/>
          <p14:tracePt t="23399" x="2447925" y="3325813"/>
          <p14:tracePt t="23409" x="2439988" y="3302000"/>
          <p14:tracePt t="23416" x="2432050" y="3278188"/>
          <p14:tracePt t="23432" x="2432050" y="3262313"/>
          <p14:tracePt t="23439" x="2432050" y="3252788"/>
          <p14:tracePt t="23449" x="2424113" y="3236913"/>
          <p14:tracePt t="23465" x="2416175" y="3221038"/>
          <p14:tracePt t="23481" x="2416175" y="3213100"/>
          <p14:tracePt t="23487" x="2408238" y="3205163"/>
          <p14:tracePt t="23498" x="2400300" y="3181350"/>
          <p14:tracePt t="23503" x="2384425" y="3157538"/>
          <p14:tracePt t="23516" x="2366963" y="3109913"/>
          <p14:tracePt t="23519" x="2359025" y="3062288"/>
          <p14:tracePt t="23527" x="2343150" y="3014663"/>
          <p14:tracePt t="23535" x="2335213" y="2982913"/>
          <p14:tracePt t="23543" x="2335213" y="2951163"/>
          <p14:tracePt t="23551" x="2319338" y="2909888"/>
          <p14:tracePt t="23559" x="2303463" y="2870200"/>
          <p14:tracePt t="23567" x="2303463" y="2846388"/>
          <p14:tracePt t="23576" x="2303463" y="2830513"/>
          <p14:tracePt t="23583" x="2287588" y="2806700"/>
          <p14:tracePt t="23592" x="2271713" y="2759075"/>
          <p14:tracePt t="23600" x="2255838" y="2735263"/>
          <p14:tracePt t="23609" x="2255838" y="2687638"/>
          <p14:tracePt t="23616" x="2232025" y="2647950"/>
          <p14:tracePt t="23624" x="2208213" y="2576513"/>
          <p14:tracePt t="23632" x="2192338" y="2519363"/>
          <p14:tracePt t="23639" x="2168525" y="2463800"/>
          <p14:tracePt t="23647" x="2144713" y="2400300"/>
          <p14:tracePt t="23655" x="2136775" y="2352675"/>
          <p14:tracePt t="23664" x="2128838" y="2320925"/>
          <p14:tracePt t="23671" x="2120900" y="2305050"/>
          <p14:tracePt t="23680" x="2120900" y="2297113"/>
          <p14:tracePt t="23687" x="2120900" y="2289175"/>
          <p14:tracePt t="23912" x="2120900" y="2224088"/>
          <p14:tracePt t="23919" x="2120900" y="2144713"/>
          <p14:tracePt t="23927" x="2120900" y="2049463"/>
          <p14:tracePt t="23935" x="2105025" y="1962150"/>
          <p14:tracePt t="23945" x="2065338" y="1873250"/>
          <p14:tracePt t="23952" x="2057400" y="1817688"/>
          <p14:tracePt t="23961" x="2025650" y="1762125"/>
          <p14:tracePt t="23968" x="2017713" y="1730375"/>
          <p14:tracePt t="23975" x="1992313" y="1698625"/>
          <p14:tracePt t="23983" x="1984375" y="1682750"/>
          <p14:tracePt t="23992" x="1976438" y="1674813"/>
          <p14:tracePt t="23999" x="1976438" y="1666875"/>
          <p14:tracePt t="24009" x="1968500" y="1666875"/>
          <p14:tracePt t="24031" x="1952625" y="1666875"/>
          <p14:tracePt t="24039" x="1936750" y="1666875"/>
          <p14:tracePt t="24048" x="1912938" y="1666875"/>
          <p14:tracePt t="24055" x="1897063" y="1666875"/>
          <p14:tracePt t="24065" x="1881188" y="1666875"/>
          <p14:tracePt t="24081" x="1865313" y="1666875"/>
          <p14:tracePt t="24087" x="1857375" y="1666875"/>
          <p14:tracePt t="24098" x="1833563" y="1666875"/>
          <p14:tracePt t="24103" x="1809750" y="1666875"/>
          <p14:tracePt t="24115" x="1793875" y="1666875"/>
          <p14:tracePt t="24119" x="1762125" y="1666875"/>
          <p14:tracePt t="24132" x="1738313" y="1666875"/>
          <p14:tracePt t="24135" x="1698625" y="1666875"/>
          <p14:tracePt t="24143" x="1674813" y="1666875"/>
          <p14:tracePt t="24151" x="1641475" y="1666875"/>
          <p14:tracePt t="24159" x="1609725" y="1666875"/>
          <p14:tracePt t="24167" x="1585913" y="1666875"/>
          <p14:tracePt t="24177" x="1562100" y="1666875"/>
          <p14:tracePt t="24183" x="1546225" y="1666875"/>
          <p14:tracePt t="24193" x="1530350" y="1666875"/>
          <p14:tracePt t="24200" x="1506538" y="1666875"/>
          <p14:tracePt t="24209" x="1474788" y="1666875"/>
          <p14:tracePt t="24215" x="1427163" y="1674813"/>
          <p14:tracePt t="24223" x="1363663" y="1698625"/>
          <p14:tracePt t="24232" x="1284288" y="1722438"/>
          <p14:tracePt t="24239" x="1155700" y="1754188"/>
          <p14:tracePt t="24248" x="981075" y="1817688"/>
          <p14:tracePt t="24255" x="828675" y="1857375"/>
          <p14:tracePt t="24265" x="677863" y="1890713"/>
          <p14:tracePt t="24271" x="566738" y="1930400"/>
          <p14:tracePt t="24280" x="438150" y="1970088"/>
          <p14:tracePt t="24287" x="350838" y="1985963"/>
          <p14:tracePt t="24295" x="295275" y="2009775"/>
          <p14:tracePt t="24303" x="247650" y="2017713"/>
          <p14:tracePt t="24315" x="231775" y="2025650"/>
          <p14:tracePt t="24319" x="223838" y="2025650"/>
          <p14:tracePt t="24330" x="223838" y="2033588"/>
          <p14:tracePt t="24335" x="215900" y="2033588"/>
          <p14:tracePt t="24352" x="215900" y="2041525"/>
          <p14:tracePt t="24361" x="192088" y="2065338"/>
          <p14:tracePt t="24369" x="184150" y="2073275"/>
          <p14:tracePt t="24378" x="166688" y="2097088"/>
          <p14:tracePt t="24385" x="150813" y="2128838"/>
          <p14:tracePt t="24395" x="127000" y="2160588"/>
          <p14:tracePt t="24403" x="111125" y="2192338"/>
          <p14:tracePt t="24411" x="103188" y="2208213"/>
          <p14:tracePt t="24417" x="95250" y="2233613"/>
          <p14:tracePt t="24423" x="87313" y="2249488"/>
          <p14:tracePt t="24432" x="87313" y="2265363"/>
          <p14:tracePt t="24439" x="87313" y="2289175"/>
          <p14:tracePt t="24451" x="71438" y="2312988"/>
          <p14:tracePt t="24455" x="71438" y="2320925"/>
          <p14:tracePt t="24468" x="71438" y="2336800"/>
          <p14:tracePt t="24472" x="71438" y="2352675"/>
          <p14:tracePt t="24482" x="79375" y="2376488"/>
          <p14:tracePt t="24487" x="79375" y="2392363"/>
          <p14:tracePt t="24499" x="95250" y="2408238"/>
          <p14:tracePt t="24503" x="95250" y="2424113"/>
          <p14:tracePt t="24512" x="103188" y="2432050"/>
          <p14:tracePt t="24591" x="103188" y="2439988"/>
          <p14:tracePt t="24599" x="111125" y="2439988"/>
          <p14:tracePt t="24607" x="111125" y="2455863"/>
          <p14:tracePt t="24617" x="119063" y="2455863"/>
          <p14:tracePt t="24639" x="127000" y="2463800"/>
          <p14:tracePt t="24651" x="142875" y="2463800"/>
          <p14:tracePt t="24655" x="166688" y="2471738"/>
          <p14:tracePt t="24662" x="200025" y="2471738"/>
          <p14:tracePt t="24671" x="231775" y="2471738"/>
          <p14:tracePt t="24681" x="263525" y="2471738"/>
          <p14:tracePt t="24687" x="287338" y="2471738"/>
          <p14:tracePt t="24697" x="303213" y="2471738"/>
          <p14:tracePt t="24703" x="311150" y="2471738"/>
          <p14:tracePt t="24714" x="327025" y="2471738"/>
          <p14:tracePt t="24735" x="334963" y="2471738"/>
          <p14:tracePt t="24751" x="350838" y="2471738"/>
          <p14:tracePt t="24775" x="358775" y="2471738"/>
          <p14:tracePt t="24791" x="366713" y="2471738"/>
          <p14:tracePt t="24799" x="382588" y="2471738"/>
          <p14:tracePt t="24815" x="390525" y="2471738"/>
          <p14:tracePt t="24831" x="398463" y="2471738"/>
          <p14:tracePt t="24839" x="406400" y="2471738"/>
          <p14:tracePt t="24855" x="430213" y="2471738"/>
          <p14:tracePt t="24865" x="446088" y="2471738"/>
          <p14:tracePt t="24876" x="461963" y="2471738"/>
          <p14:tracePt t="24882" x="485775" y="2471738"/>
          <p14:tracePt t="24887" x="501650" y="2471738"/>
          <p14:tracePt t="24898" x="517525" y="2471738"/>
          <p14:tracePt t="24903" x="541338" y="2471738"/>
          <p14:tracePt t="24915" x="550863" y="2471738"/>
          <p14:tracePt t="24919" x="558800" y="2471738"/>
          <p14:tracePt t="24927" x="566738" y="2471738"/>
          <p14:tracePt t="24935" x="574675" y="2471738"/>
          <p14:tracePt t="24943" x="582613" y="2471738"/>
          <p14:tracePt t="24951" x="590550" y="2471738"/>
          <p14:tracePt t="25536" x="598488" y="2463800"/>
          <p14:tracePt t="25543" x="598488" y="2455863"/>
          <p14:tracePt t="25568" x="606425" y="2447925"/>
          <p14:tracePt t="25577" x="622300" y="2432050"/>
          <p14:tracePt t="25591" x="630238" y="2424113"/>
          <p14:tracePt t="25607" x="638175" y="2416175"/>
          <p14:tracePt t="25616" x="646113" y="2408238"/>
          <p14:tracePt t="26495" x="654050" y="2408238"/>
          <p14:tracePt t="26503" x="693738" y="2400300"/>
          <p14:tracePt t="26512" x="733425" y="2400300"/>
          <p14:tracePt t="26521" x="765175" y="2392363"/>
          <p14:tracePt t="26530" x="788988" y="2392363"/>
          <p14:tracePt t="26538" x="796925" y="2384425"/>
          <p14:tracePt t="26548" x="820738" y="2384425"/>
          <p14:tracePt t="26554" x="844550" y="2376488"/>
          <p14:tracePt t="26562" x="852488" y="2376488"/>
          <p14:tracePt t="26568" x="860425" y="2368550"/>
          <p14:tracePt t="27007" x="868363" y="2368550"/>
          <p14:tracePt t="27039" x="868363" y="2360613"/>
          <p14:tracePt t="27103" x="868363" y="2352675"/>
          <p14:tracePt t="29072" x="868363" y="2360613"/>
          <p14:tracePt t="29081" x="868363" y="2376488"/>
          <p14:tracePt t="29090" x="876300" y="2384425"/>
          <p14:tracePt t="29099" x="884238" y="2392363"/>
          <p14:tracePt t="29108" x="884238" y="2400300"/>
          <p14:tracePt t="29123" x="892175" y="2408238"/>
          <p14:tracePt t="29231" x="900113" y="2408238"/>
          <p14:tracePt t="29255" x="908050" y="2416175"/>
          <p14:tracePt t="29264" x="933450" y="2424113"/>
          <p14:tracePt t="29272" x="933450" y="2432050"/>
          <p14:tracePt t="29286" x="949325" y="2439988"/>
          <p14:tracePt t="29293" x="957263" y="2439988"/>
          <p14:tracePt t="29306" x="965200" y="2439988"/>
          <p14:tracePt t="29311" x="965200" y="2447925"/>
          <p14:tracePt t="29321" x="973138" y="2447925"/>
          <p14:tracePt t="29343" x="981075" y="2455863"/>
          <p14:tracePt t="29359" x="989013" y="2455863"/>
          <p14:tracePt t="29369" x="1004888" y="2463800"/>
          <p14:tracePt t="29375" x="1012825" y="2463800"/>
          <p14:tracePt t="29385" x="1044575" y="2479675"/>
          <p14:tracePt t="29391" x="1068388" y="2487613"/>
          <p14:tracePt t="29402" x="1116013" y="2495550"/>
          <p14:tracePt t="29407" x="1179513" y="2519363"/>
          <p14:tracePt t="29419" x="1227138" y="2527300"/>
          <p14:tracePt t="29423" x="1308100" y="2543175"/>
          <p14:tracePt t="29431" x="1379538" y="2566988"/>
          <p14:tracePt t="29439" x="1450975" y="2584450"/>
          <p14:tracePt t="29447" x="1538288" y="2608263"/>
          <p14:tracePt t="29455" x="1609725" y="2616200"/>
          <p14:tracePt t="29464" x="1698625" y="2632075"/>
          <p14:tracePt t="29471" x="1762125" y="2632075"/>
          <p14:tracePt t="29480" x="1825625" y="2632075"/>
          <p14:tracePt t="29487" x="1897063" y="2632075"/>
          <p14:tracePt t="29495" x="1960563" y="2632075"/>
          <p14:tracePt t="29505" x="1992313" y="2632075"/>
          <p14:tracePt t="29511" x="2025650" y="2632075"/>
          <p14:tracePt t="29522" x="2041525" y="2632075"/>
          <p14:tracePt t="29527" x="2057400" y="2632075"/>
          <p14:tracePt t="29543" x="2065338" y="2632075"/>
          <p14:tracePt t="29553" x="2073275" y="2632075"/>
          <p14:tracePt t="29561" x="2081213" y="2632075"/>
          <p14:tracePt t="29570" x="2089150" y="2632075"/>
          <p14:tracePt t="29576" x="2105025" y="2632075"/>
          <p14:tracePt t="29587" x="2112963" y="2632075"/>
          <p14:tracePt t="29591" x="2128838" y="2632075"/>
          <p14:tracePt t="29599" x="2144713" y="2632075"/>
          <p14:tracePt t="29607" x="2168525" y="2632075"/>
          <p14:tracePt t="29615" x="2176463" y="2632075"/>
          <p14:tracePt t="29624" x="2192338" y="2632075"/>
          <p14:tracePt t="29631" x="2216150" y="2632075"/>
          <p14:tracePt t="29639" x="2232025" y="2632075"/>
          <p14:tracePt t="29648" x="2255838" y="2616200"/>
          <p14:tracePt t="29655" x="2279650" y="2616200"/>
          <p14:tracePt t="29665" x="2303463" y="2616200"/>
          <p14:tracePt t="29671" x="2351088" y="2616200"/>
          <p14:tracePt t="29682" x="2424113" y="2608263"/>
          <p14:tracePt t="29689" x="2487613" y="2592388"/>
          <p14:tracePt t="29695" x="2574925" y="2592388"/>
          <p14:tracePt t="29705" x="2662238" y="2592388"/>
          <p14:tracePt t="29711" x="2767013" y="2592388"/>
          <p14:tracePt t="29722" x="2862263" y="2592388"/>
          <p14:tracePt t="29727" x="2941638" y="2592388"/>
          <p14:tracePt t="29739" x="3028950" y="2592388"/>
          <p14:tracePt t="29742" x="3084513" y="2592388"/>
          <p14:tracePt t="29754" x="3117850" y="2592388"/>
          <p14:tracePt t="29758" x="3141663" y="2592388"/>
          <p14:tracePt t="29769" x="3149600" y="2592388"/>
          <p14:tracePt t="29847" x="3157538" y="2592388"/>
          <p14:tracePt t="29855" x="3173413" y="2584450"/>
          <p14:tracePt t="29864" x="3197225" y="2576513"/>
          <p14:tracePt t="29871" x="3221038" y="2576513"/>
          <p14:tracePt t="29882" x="3252788" y="2566988"/>
          <p14:tracePt t="29888" x="3284538" y="2543175"/>
          <p14:tracePt t="29895" x="3332163" y="2527300"/>
          <p14:tracePt t="29904" x="3363913" y="2511425"/>
          <p14:tracePt t="29911" x="3403600" y="2495550"/>
          <p14:tracePt t="29921" x="3435350" y="2471738"/>
          <p14:tracePt t="29927" x="3476625" y="2455863"/>
          <p14:tracePt t="29938" x="3500438" y="2432050"/>
          <p14:tracePt t="29943" x="3516313" y="2424113"/>
          <p14:tracePt t="29954" x="3524250" y="2416175"/>
          <p14:tracePt t="29959" x="3532188" y="2408238"/>
          <p14:tracePt t="29971" x="3532188" y="2400300"/>
          <p14:tracePt t="30791" x="3524250" y="2400300"/>
          <p14:tracePt t="30799" x="3516313" y="2400300"/>
          <p14:tracePt t="30807" x="3492500" y="2400300"/>
          <p14:tracePt t="30815" x="3484563" y="2400300"/>
          <p14:tracePt t="30823" x="3459163" y="2400300"/>
          <p14:tracePt t="30832" x="3451225" y="2400300"/>
          <p14:tracePt t="30839" x="3435350" y="2400300"/>
          <p14:tracePt t="30849" x="3427413" y="2400300"/>
          <p14:tracePt t="30855" x="3411538" y="2400300"/>
          <p14:tracePt t="30867" x="3403600" y="2400300"/>
          <p14:tracePt t="30872" x="3395663" y="2400300"/>
          <p14:tracePt t="30888" x="3387725" y="2400300"/>
          <p14:tracePt t="30895" x="3379788" y="2400300"/>
          <p14:tracePt t="30905" x="3371850" y="2400300"/>
          <p14:tracePt t="30911" x="3363913" y="2400300"/>
          <p14:tracePt t="32000" x="3355975" y="2400300"/>
          <p14:tracePt t="32007" x="3348038" y="2400300"/>
          <p14:tracePt t="32025" x="3340100" y="2400300"/>
          <p14:tracePt t="32042" x="3324225" y="2392363"/>
          <p14:tracePt t="32059" x="3316288" y="2384425"/>
          <p14:tracePt t="32063" x="3308350" y="2384425"/>
          <p14:tracePt t="32089" x="3300413" y="2384425"/>
          <p14:tracePt t="32106" x="3284538" y="2384425"/>
          <p14:tracePt t="32122" x="3276600" y="2384425"/>
          <p14:tracePt t="32127" x="3268663" y="2384425"/>
          <p14:tracePt t="32138" x="3260725" y="2384425"/>
          <p14:tracePt t="32143" x="3252788" y="2392363"/>
          <p14:tracePt t="32175" x="3236913" y="2392363"/>
          <p14:tracePt t="35743" x="3236913" y="2408238"/>
          <p14:tracePt t="35751" x="3221038" y="2432050"/>
          <p14:tracePt t="35759" x="3197225" y="2463800"/>
          <p14:tracePt t="35767" x="3189288" y="2479675"/>
          <p14:tracePt t="35776" x="3173413" y="2495550"/>
          <p14:tracePt t="35782" x="3165475" y="2511425"/>
          <p14:tracePt t="35792" x="3157538" y="2519363"/>
          <p14:tracePt t="35799" x="3157538" y="2527300"/>
          <p14:tracePt t="35810" x="3149600" y="2535238"/>
          <p14:tracePt t="35871" x="3141663" y="2535238"/>
          <p14:tracePt t="35887" x="3133725" y="2551113"/>
          <p14:tracePt t="35896" x="3125788" y="2566988"/>
          <p14:tracePt t="35903" x="3100388" y="2576513"/>
          <p14:tracePt t="35911" x="3100388" y="2584450"/>
          <p14:tracePt t="35920" x="3084513" y="2600325"/>
          <p14:tracePt t="35927" x="3076575" y="2600325"/>
          <p14:tracePt t="35935" x="3060700" y="2616200"/>
          <p14:tracePt t="35959" x="3052763" y="2632075"/>
          <p14:tracePt t="35982" x="3044825" y="2640013"/>
          <p14:tracePt t="36008" x="3044825" y="2655888"/>
          <p14:tracePt t="36025" x="3036888" y="2663825"/>
          <p14:tracePt t="36047" x="3036888" y="2671763"/>
          <p14:tracePt t="36071" x="3028950" y="2679700"/>
          <p14:tracePt t="36079" x="3028950" y="2687638"/>
          <p14:tracePt t="36087" x="3028950" y="2703513"/>
          <p14:tracePt t="36094" x="3028950" y="2711450"/>
          <p14:tracePt t="36103" x="3013075" y="2719388"/>
          <p14:tracePt t="36110" x="3005138" y="2735263"/>
          <p14:tracePt t="36120" x="3005138" y="2743200"/>
          <p14:tracePt t="36126" x="3005138" y="2751138"/>
          <p14:tracePt t="36143" x="3005138" y="2759075"/>
          <p14:tracePt t="36167" x="3005138" y="2767013"/>
          <p14:tracePt t="36192" x="3005138" y="2782888"/>
          <p14:tracePt t="36239" x="3005138" y="2790825"/>
          <p14:tracePt t="36312" x="3013075" y="2798763"/>
          <p14:tracePt t="37232" x="3013075" y="2806700"/>
          <p14:tracePt t="37239" x="3021013" y="2814638"/>
          <p14:tracePt t="41472" x="3028950" y="2814638"/>
          <p14:tracePt t="41480" x="3036888" y="2822575"/>
          <p14:tracePt t="41527" x="3044825" y="2822575"/>
          <p14:tracePt t="41568" x="3044825" y="2830513"/>
          <p14:tracePt t="41575" x="3052763" y="2830513"/>
          <p14:tracePt t="41655" x="3060700" y="2838450"/>
          <p14:tracePt t="41671" x="3060700" y="2854325"/>
          <p14:tracePt t="41679" x="3068638" y="2862263"/>
          <p14:tracePt t="41687" x="3068638" y="2886075"/>
          <p14:tracePt t="41696" x="3076575" y="2894013"/>
          <p14:tracePt t="41703" x="3084513" y="2909888"/>
          <p14:tracePt t="41713" x="3084513" y="2919413"/>
          <p14:tracePt t="41719" x="3084513" y="2935288"/>
          <p14:tracePt t="41728" x="3084513" y="2951163"/>
          <p14:tracePt t="41735" x="3092450" y="2959100"/>
          <p14:tracePt t="41744" x="3092450" y="2967038"/>
          <p14:tracePt t="41751" x="3100388" y="2974975"/>
          <p14:tracePt t="41761" x="3109913" y="2982913"/>
          <p14:tracePt t="41779" x="3117850" y="2990850"/>
          <p14:tracePt t="41794" x="3117850" y="2998788"/>
          <p14:tracePt t="41817" x="3125788" y="3014663"/>
          <p14:tracePt t="41850" x="3133725" y="3022600"/>
          <p14:tracePt t="42055" x="3141663" y="3030538"/>
          <p14:tracePt t="42063" x="3149600" y="3030538"/>
          <p14:tracePt t="42087" x="3157538" y="3038475"/>
          <p14:tracePt t="42143" x="3157538" y="3046413"/>
          <p14:tracePt t="42151" x="3165475" y="3062288"/>
          <p14:tracePt t="42167" x="3173413" y="3078163"/>
          <p14:tracePt t="42176" x="3173413" y="3086100"/>
          <p14:tracePt t="42184" x="3181350" y="3086100"/>
          <p14:tracePt t="42191" x="3181350" y="3094038"/>
          <p14:tracePt t="42200" x="3189288" y="3109913"/>
          <p14:tracePt t="42216" x="3189288" y="3117850"/>
          <p14:tracePt t="42239" x="3189288" y="3133725"/>
          <p14:tracePt t="42249" x="3189288" y="3141663"/>
          <p14:tracePt t="42255" x="3197225" y="3149600"/>
          <p14:tracePt t="42266" x="3205163" y="3157538"/>
          <p14:tracePt t="42283" x="3205163" y="3173413"/>
          <p14:tracePt t="42295" x="3205163" y="3189288"/>
          <p14:tracePt t="45776" x="3205163" y="3197225"/>
          <p14:tracePt t="45807" x="3197225" y="3197225"/>
          <p14:tracePt t="46304" x="3205163" y="3205163"/>
          <p14:tracePt t="46311" x="3236913" y="3213100"/>
          <p14:tracePt t="46323" x="3268663" y="3228975"/>
          <p14:tracePt t="46329" x="3324225" y="3244850"/>
          <p14:tracePt t="46342" x="3363913" y="3262313"/>
          <p14:tracePt t="46343" x="3419475" y="3270250"/>
          <p14:tracePt t="46356" x="3467100" y="3278188"/>
          <p14:tracePt t="46359" x="3500438" y="3294063"/>
          <p14:tracePt t="46368" x="3508375" y="3294063"/>
          <p14:tracePt t="46375" x="3532188" y="3302000"/>
          <p14:tracePt t="46455" x="3556000" y="3302000"/>
          <p14:tracePt t="46464" x="3587750" y="3302000"/>
          <p14:tracePt t="46471" x="3619500" y="3302000"/>
          <p14:tracePt t="46485" x="3643313" y="3302000"/>
          <p14:tracePt t="46490" x="3667125" y="3302000"/>
          <p14:tracePt t="46496" x="3683000" y="3302000"/>
          <p14:tracePt t="46507" x="3706813" y="3302000"/>
          <p14:tracePt t="46511" x="3714750" y="3302000"/>
          <p14:tracePt t="46521" x="3730625" y="3302000"/>
          <p14:tracePt t="46727" x="3746500" y="3309938"/>
          <p14:tracePt t="46735" x="3770313" y="3309938"/>
          <p14:tracePt t="46743" x="3817938" y="3325813"/>
          <p14:tracePt t="46751" x="3875088" y="3333750"/>
          <p14:tracePt t="46759" x="3930650" y="3341688"/>
          <p14:tracePt t="46768" x="3994150" y="3349625"/>
          <p14:tracePt t="46775" x="4057650" y="3349625"/>
          <p14:tracePt t="46784" x="4105275" y="3357563"/>
          <p14:tracePt t="46791" x="4137025" y="3365500"/>
          <p14:tracePt t="46801" x="4176713" y="3365500"/>
          <p14:tracePt t="46807" x="4200525" y="3373438"/>
          <p14:tracePt t="46823" x="4210050" y="3373438"/>
          <p14:tracePt t="46879" x="4225925" y="3381375"/>
          <p14:tracePt t="46895" x="4241800" y="3381375"/>
          <p14:tracePt t="46904" x="4265613" y="3389313"/>
          <p14:tracePt t="46911" x="4289425" y="3397250"/>
          <p14:tracePt t="46927" x="4313238" y="3397250"/>
          <p14:tracePt t="46937" x="4321175" y="3397250"/>
          <p14:tracePt t="46943" x="4344988" y="3397250"/>
          <p14:tracePt t="46954" x="4360863" y="3397250"/>
          <p14:tracePt t="46959" x="4376738" y="3397250"/>
          <p14:tracePt t="46969" x="4400550" y="3397250"/>
          <p14:tracePt t="46975" x="4408488" y="3397250"/>
          <p14:tracePt t="46986" x="4424363" y="3397250"/>
          <p14:tracePt t="46991" x="4432300" y="3397250"/>
          <p14:tracePt t="46999" x="4456113" y="3397250"/>
          <p14:tracePt t="47007" x="4479925" y="3397250"/>
          <p14:tracePt t="47017" x="4495800" y="3397250"/>
          <p14:tracePt t="47024" x="4543425" y="3397250"/>
          <p14:tracePt t="47036" x="4576763" y="3397250"/>
          <p14:tracePt t="47040" x="4600575" y="3397250"/>
          <p14:tracePt t="47054" x="4624388" y="3397250"/>
          <p14:tracePt t="47060" x="4648200" y="3397250"/>
          <p14:tracePt t="47070" x="4664075" y="3397250"/>
          <p14:tracePt t="47076" x="4672013" y="3397250"/>
          <p14:tracePt t="47088" x="4679950" y="3397250"/>
          <p14:tracePt t="47143" x="4695825" y="3397250"/>
          <p14:tracePt t="47151" x="4719638" y="3397250"/>
          <p14:tracePt t="47159" x="4751388" y="3397250"/>
          <p14:tracePt t="47170" x="4791075" y="3397250"/>
          <p14:tracePt t="47175" x="4822825" y="3397250"/>
          <p14:tracePt t="47183" x="4862513" y="3397250"/>
          <p14:tracePt t="47191" x="4902200" y="3397250"/>
          <p14:tracePt t="47199" x="4926013" y="3397250"/>
          <p14:tracePt t="47207" x="4943475" y="3397250"/>
          <p14:tracePt t="47216" x="4959350" y="3397250"/>
          <p14:tracePt t="47223" x="4975225" y="3397250"/>
          <p14:tracePt t="47233" x="4991100" y="3397250"/>
          <p14:tracePt t="47239" x="4991100" y="3389313"/>
          <p14:tracePt t="47251" x="5006975" y="3389313"/>
          <p14:tracePt t="47256" x="5030788" y="3381375"/>
          <p14:tracePt t="47266" x="5054600" y="3373438"/>
          <p14:tracePt t="47272" x="5070475" y="3365500"/>
          <p14:tracePt t="47289" x="5086350" y="3357563"/>
          <p14:tracePt t="47295" x="5102225" y="3357563"/>
          <p14:tracePt t="47305" x="5110163" y="3349625"/>
          <p14:tracePt t="47311" x="5118100" y="3341688"/>
          <p14:tracePt t="47321" x="5133975" y="3341688"/>
          <p14:tracePt t="47327" x="5141913" y="3333750"/>
          <p14:tracePt t="47337" x="5149850" y="3333750"/>
          <p14:tracePt t="47344" x="5149850" y="3325813"/>
          <p14:tracePt t="47354" x="5157788" y="3325813"/>
          <p14:tracePt t="47359" x="5165725" y="3317875"/>
          <p14:tracePt t="47367" x="5173663" y="3317875"/>
          <p14:tracePt t="47375" x="5181600" y="3309938"/>
          <p14:tracePt t="47391" x="5181600" y="3302000"/>
          <p14:tracePt t="47400" x="5197475" y="3294063"/>
          <p14:tracePt t="47439" x="5197475" y="3278188"/>
          <p14:tracePt t="47448" x="5197475" y="3262313"/>
          <p14:tracePt t="47463" x="5197475" y="3252788"/>
          <p14:tracePt t="47473" x="5197475" y="3236913"/>
          <p14:tracePt t="47479" x="5197475" y="3221038"/>
          <p14:tracePt t="47489" x="5197475" y="3213100"/>
          <p14:tracePt t="47495" x="5197475" y="3197225"/>
          <p14:tracePt t="47505" x="5189538" y="3181350"/>
          <p14:tracePt t="47511" x="5189538" y="3165475"/>
          <p14:tracePt t="47521" x="5173663" y="3149600"/>
          <p14:tracePt t="47527" x="5173663" y="3141663"/>
          <p14:tracePt t="47539" x="5165725" y="3133725"/>
          <p14:tracePt t="47543" x="5149850" y="3125788"/>
          <p14:tracePt t="47554" x="5141913" y="3109913"/>
          <p14:tracePt t="47559" x="5133975" y="3109913"/>
          <p14:tracePt t="47567" x="5126038" y="3094038"/>
          <p14:tracePt t="47583" x="5110163" y="3086100"/>
          <p14:tracePt t="47600" x="5102225" y="3078163"/>
          <p14:tracePt t="47607" x="5094288" y="3070225"/>
          <p14:tracePt t="47617" x="5086350" y="3070225"/>
          <p14:tracePt t="47623" x="5086350" y="3062288"/>
          <p14:tracePt t="47633" x="5078413" y="3054350"/>
          <p14:tracePt t="47640" x="5062538" y="3046413"/>
          <p14:tracePt t="47651" x="5046663" y="3046413"/>
          <p14:tracePt t="47656" x="5038725" y="3030538"/>
          <p14:tracePt t="47663" x="5022850" y="3022600"/>
          <p14:tracePt t="47679" x="5006975" y="3014663"/>
          <p14:tracePt t="47695" x="4999038" y="3006725"/>
          <p14:tracePt t="47705" x="4991100" y="3006725"/>
          <p14:tracePt t="47711" x="4991100" y="2998788"/>
          <p14:tracePt t="47727" x="4983163" y="2998788"/>
          <p14:tracePt t="47736" x="4975225" y="2998788"/>
          <p14:tracePt t="47743" x="4967288" y="2998788"/>
          <p14:tracePt t="47754" x="4943475" y="2990850"/>
          <p14:tracePt t="47759" x="4926013" y="2990850"/>
          <p14:tracePt t="47770" x="4902200" y="2974975"/>
          <p14:tracePt t="47775" x="4886325" y="2967038"/>
          <p14:tracePt t="47783" x="4870450" y="2967038"/>
          <p14:tracePt t="47791" x="4846638" y="2967038"/>
          <p14:tracePt t="47799" x="4822825" y="2967038"/>
          <p14:tracePt t="47807" x="4806950" y="2967038"/>
          <p14:tracePt t="47816" x="4791075" y="2959100"/>
          <p14:tracePt t="47823" x="4767263" y="2959100"/>
          <p14:tracePt t="47838" x="4759325" y="2959100"/>
          <p14:tracePt t="47842" x="4751388" y="2959100"/>
          <p14:tracePt t="47848" x="4735513" y="2951163"/>
          <p14:tracePt t="47859" x="4719638" y="2951163"/>
          <p14:tracePt t="47868" x="4703763" y="2951163"/>
          <p14:tracePt t="47873" x="4679950" y="2951163"/>
          <p14:tracePt t="47879" x="4656138" y="2951163"/>
          <p14:tracePt t="47888" x="4632325" y="2951163"/>
          <p14:tracePt t="47895" x="4608513" y="2951163"/>
          <p14:tracePt t="47905" x="4559300" y="2951163"/>
          <p14:tracePt t="47911" x="4543425" y="2951163"/>
          <p14:tracePt t="47921" x="4511675" y="2951163"/>
          <p14:tracePt t="47927" x="4479925" y="2951163"/>
          <p14:tracePt t="47936" x="4448175" y="2951163"/>
          <p14:tracePt t="47943" x="4416425" y="2951163"/>
          <p14:tracePt t="47953" x="4392613" y="2951163"/>
          <p14:tracePt t="47959" x="4360863" y="2951163"/>
          <p14:tracePt t="47967" x="4337050" y="2951163"/>
          <p14:tracePt t="47975" x="4321175" y="2951163"/>
          <p14:tracePt t="47984" x="4305300" y="2951163"/>
          <p14:tracePt t="47991" x="4281488" y="2951163"/>
          <p14:tracePt t="48000" x="4273550" y="2951163"/>
          <p14:tracePt t="48007" x="4257675" y="2951163"/>
          <p14:tracePt t="48017" x="4241800" y="2951163"/>
          <p14:tracePt t="48023" x="4225925" y="2951163"/>
          <p14:tracePt t="48034" x="4210050" y="2951163"/>
          <p14:tracePt t="48040" x="4184650" y="2951163"/>
          <p14:tracePt t="48047" x="4168775" y="2951163"/>
          <p14:tracePt t="48056" x="4144963" y="2951163"/>
          <p14:tracePt t="48063" x="4129088" y="2951163"/>
          <p14:tracePt t="48074" x="4105275" y="2959100"/>
          <p14:tracePt t="48079" x="4081463" y="2967038"/>
          <p14:tracePt t="48091" x="4065588" y="2974975"/>
          <p14:tracePt t="48095" x="4041775" y="2974975"/>
          <p14:tracePt t="48105" x="4017963" y="2982913"/>
          <p14:tracePt t="48111" x="4002088" y="2990850"/>
          <p14:tracePt t="48120" x="3970338" y="2998788"/>
          <p14:tracePt t="48127" x="3930650" y="3006725"/>
          <p14:tracePt t="48140" x="3906838" y="3014663"/>
          <p14:tracePt t="48143" x="3883025" y="3022600"/>
          <p14:tracePt t="48153" x="3859213" y="3030538"/>
          <p14:tracePt t="48159" x="3843338" y="3038475"/>
          <p14:tracePt t="48170" x="3817938" y="3046413"/>
          <p14:tracePt t="48175" x="3794125" y="3054350"/>
          <p14:tracePt t="48183" x="3770313" y="3054350"/>
          <p14:tracePt t="48191" x="3746500" y="3062288"/>
          <p14:tracePt t="48199" x="3730625" y="3070225"/>
          <p14:tracePt t="48216" x="3706813" y="3078163"/>
          <p14:tracePt t="48223" x="3698875" y="3078163"/>
          <p14:tracePt t="48233" x="3683000" y="3094038"/>
          <p14:tracePt t="48247" x="3675063" y="3094038"/>
          <p14:tracePt t="48255" x="3667125" y="3094038"/>
          <p14:tracePt t="48263" x="3667125" y="3101975"/>
          <p14:tracePt t="48272" x="3659188" y="3101975"/>
          <p14:tracePt t="48288" x="3643313" y="3117850"/>
          <p14:tracePt t="48305" x="3643313" y="3125788"/>
          <p14:tracePt t="48311" x="3643313" y="3141663"/>
          <p14:tracePt t="48321" x="3627438" y="3165475"/>
          <p14:tracePt t="48327" x="3627438" y="3173413"/>
          <p14:tracePt t="48336" x="3627438" y="3197225"/>
          <p14:tracePt t="48343" x="3619500" y="3213100"/>
          <p14:tracePt t="48354" x="3619500" y="3228975"/>
          <p14:tracePt t="48359" x="3619500" y="3236913"/>
          <p14:tracePt t="48367" x="3619500" y="3252788"/>
          <p14:tracePt t="48375" x="3619500" y="3270250"/>
          <p14:tracePt t="48383" x="3619500" y="3278188"/>
          <p14:tracePt t="48400" x="3619500" y="3294063"/>
          <p14:tracePt t="48407" x="3627438" y="3302000"/>
          <p14:tracePt t="48423" x="3635375" y="3309938"/>
          <p14:tracePt t="48433" x="3643313" y="3317875"/>
          <p14:tracePt t="48439" x="3651250" y="3317875"/>
          <p14:tracePt t="48447" x="3659188" y="3325813"/>
          <p14:tracePt t="48983" x="3651250" y="3325813"/>
          <p14:tracePt t="48992" x="3643313" y="3317875"/>
          <p14:tracePt t="49001" x="3635375" y="3309938"/>
          <p14:tracePt t="49010" x="3619500" y="3302000"/>
          <p14:tracePt t="49032" x="3611563" y="3294063"/>
          <p14:tracePt t="49043" x="3611563" y="3286125"/>
          <p14:tracePt t="49059" x="3603625" y="3286125"/>
          <p14:tracePt t="49063" x="3595688" y="3278188"/>
          <p14:tracePt t="49088" x="3579813" y="3278188"/>
          <p14:tracePt t="49111" x="3563938" y="3262313"/>
          <p14:tracePt t="52559" x="3532188" y="3262313"/>
          <p14:tracePt t="52567" x="3451225" y="3278188"/>
          <p14:tracePt t="52580" x="3371850" y="3317875"/>
          <p14:tracePt t="52586" x="3300413" y="3341688"/>
          <p14:tracePt t="52597" x="3236913" y="3365500"/>
          <p14:tracePt t="52599" x="3157538" y="3381375"/>
          <p14:tracePt t="52610" x="3092450" y="3397250"/>
          <p14:tracePt t="52615" x="3028950" y="3405188"/>
          <p14:tracePt t="52626" x="2949575" y="3421063"/>
          <p14:tracePt t="52631" x="2917825" y="3421063"/>
          <p14:tracePt t="52644" x="2894013" y="3429000"/>
          <p14:tracePt t="52647" x="2878138" y="3429000"/>
          <p14:tracePt t="52655" x="2870200" y="3429000"/>
          <p14:tracePt t="52824" x="2862263" y="3436938"/>
          <p14:tracePt t="52832" x="2830513" y="3452813"/>
          <p14:tracePt t="52840" x="2790825" y="3476625"/>
          <p14:tracePt t="52848" x="2741613" y="3500438"/>
          <p14:tracePt t="52858" x="2717800" y="3516313"/>
          <p14:tracePt t="52864" x="2678113" y="3548063"/>
          <p14:tracePt t="52875" x="2654300" y="3548063"/>
          <p14:tracePt t="52880" x="2646363" y="3563938"/>
          <p14:tracePt t="52889" x="2630488" y="3571875"/>
          <p14:tracePt t="53000" x="2622550" y="3571875"/>
          <p14:tracePt t="53055" x="2614613" y="3579813"/>
          <p14:tracePt t="53064" x="2598738" y="3605213"/>
          <p14:tracePt t="53072" x="2590800" y="3621088"/>
          <p14:tracePt t="53081" x="2582863" y="3652838"/>
          <p14:tracePt t="53090" x="2582863" y="3684588"/>
          <p14:tracePt t="53095" x="2582863" y="3716338"/>
          <p14:tracePt t="53106" x="2582863" y="3740150"/>
          <p14:tracePt t="53112" x="2606675" y="3771900"/>
          <p14:tracePt t="53121" x="2622550" y="3779838"/>
          <p14:tracePt t="53127" x="2622550" y="3787775"/>
          <p14:tracePt t="53135" x="2638425" y="3795713"/>
          <p14:tracePt t="57967" x="2646363" y="3795713"/>
          <p14:tracePt t="62599" x="2654300" y="3795713"/>
          <p14:tracePt t="62607" x="2678113" y="3795713"/>
          <p14:tracePt t="62615" x="2693988" y="3811588"/>
          <p14:tracePt t="62624" x="2709863" y="3819525"/>
          <p14:tracePt t="62634" x="2725738" y="3835400"/>
          <p14:tracePt t="62640" x="2741613" y="3851275"/>
          <p14:tracePt t="62651" x="2751138" y="3859213"/>
          <p14:tracePt t="62657" x="2751138" y="3867150"/>
          <p14:tracePt t="62668" x="2759075" y="3875088"/>
          <p14:tracePt t="62674" x="2767013" y="3883025"/>
          <p14:tracePt t="62686" x="2767013" y="3890963"/>
          <p14:tracePt t="62690" x="2767013" y="3898900"/>
          <p14:tracePt t="62695" x="2767013" y="3906838"/>
          <p14:tracePt t="62727" x="2774950" y="3922713"/>
          <p14:tracePt t="62743" x="2790825" y="3948113"/>
          <p14:tracePt t="62755" x="2806700" y="3963988"/>
          <p14:tracePt t="62759" x="2822575" y="3979863"/>
          <p14:tracePt t="62768" x="2830513" y="3995738"/>
          <p14:tracePt t="62775" x="2846388" y="4011613"/>
          <p14:tracePt t="62785" x="2854325" y="4019550"/>
          <p14:tracePt t="62791" x="2878138" y="4035425"/>
          <p14:tracePt t="62800" x="2878138" y="4043363"/>
          <p14:tracePt t="62816" x="2886075" y="4043363"/>
          <p14:tracePt t="63935" x="2886075" y="4051300"/>
          <p14:tracePt t="63944" x="2886075" y="4083050"/>
          <p14:tracePt t="63951" x="2894013" y="4098925"/>
          <p14:tracePt t="63961" x="2917825" y="4130675"/>
          <p14:tracePt t="63969" x="2917825" y="4146550"/>
          <p14:tracePt t="63975" x="2933700" y="4170363"/>
          <p14:tracePt t="63983" x="2941638" y="4178300"/>
          <p14:tracePt t="63991" x="2949575" y="4186238"/>
          <p14:tracePt t="63999" x="2965450" y="4210050"/>
          <p14:tracePt t="64007" x="2965450" y="4217988"/>
          <p14:tracePt t="64016" x="2973388" y="4225925"/>
          <p14:tracePt t="64023" x="2981325" y="4233863"/>
          <p14:tracePt t="64033" x="2989263" y="4241800"/>
          <p14:tracePt t="64051" x="2997200" y="4241800"/>
          <p14:tracePt t="64055" x="2997200" y="4249738"/>
          <p14:tracePt t="64063" x="3005138" y="4257675"/>
          <p14:tracePt t="64072" x="3013075" y="4265613"/>
          <p14:tracePt t="64079" x="3021013" y="4273550"/>
          <p14:tracePt t="64095" x="3036888" y="4291013"/>
          <p14:tracePt t="64105" x="3044825" y="4291013"/>
          <p14:tracePt t="64111" x="3052763" y="4291013"/>
          <p14:tracePt t="64122" x="3068638" y="4298950"/>
          <p14:tracePt t="64127" x="3076575" y="4306888"/>
          <p14:tracePt t="64138" x="3084513" y="4314825"/>
          <p14:tracePt t="64143" x="3109913" y="4322763"/>
          <p14:tracePt t="64155" x="3117850" y="4330700"/>
          <p14:tracePt t="64159" x="3125788" y="4330700"/>
          <p14:tracePt t="64167" x="3141663" y="4338638"/>
          <p14:tracePt t="64175" x="3149600" y="4346575"/>
          <p14:tracePt t="64183" x="3157538" y="4346575"/>
          <p14:tracePt t="64191" x="3173413" y="4346575"/>
          <p14:tracePt t="64200" x="3181350" y="4346575"/>
          <p14:tracePt t="64217" x="3197225" y="4346575"/>
          <p14:tracePt t="64239" x="3205163" y="4354513"/>
          <p14:tracePt t="64258" x="3228975" y="4354513"/>
          <p14:tracePt t="64264" x="3260725" y="4362450"/>
          <p14:tracePt t="64276" x="3292475" y="4370388"/>
          <p14:tracePt t="64279" x="3332163" y="4370388"/>
          <p14:tracePt t="64291" x="3371850" y="4386263"/>
          <p14:tracePt t="64295" x="3443288" y="4410075"/>
          <p14:tracePt t="64307" x="3476625" y="4418013"/>
          <p14:tracePt t="64311" x="3524250" y="4425950"/>
          <p14:tracePt t="64322" x="3556000" y="4441825"/>
          <p14:tracePt t="64327" x="3579813" y="4449763"/>
          <p14:tracePt t="64339" x="3595688" y="4449763"/>
          <p14:tracePt t="64343" x="3619500" y="4457700"/>
          <p14:tracePt t="64367" x="3627438" y="4457700"/>
          <p14:tracePt t="64375" x="3643313" y="4457700"/>
          <p14:tracePt t="64399" x="3659188" y="4457700"/>
          <p14:tracePt t="64415" x="3667125" y="4465638"/>
          <p14:tracePt t="64432" x="3675063" y="4465638"/>
          <p14:tracePt t="64591" x="3683000" y="4465638"/>
          <p14:tracePt t="64601" x="3698875" y="4465638"/>
          <p14:tracePt t="64607" x="3714750" y="4465638"/>
          <p14:tracePt t="64620" x="3738563" y="4465638"/>
          <p14:tracePt t="64625" x="3746500" y="4465638"/>
          <p14:tracePt t="64637" x="3762375" y="4473575"/>
          <p14:tracePt t="64642" x="3778250" y="4473575"/>
          <p14:tracePt t="64648" x="3794125" y="4473575"/>
          <p14:tracePt t="67823" x="3802063" y="4481513"/>
          <p14:tracePt t="67831" x="3810000" y="4537075"/>
          <p14:tracePt t="67844" x="3833813" y="4576763"/>
          <p14:tracePt t="67850" x="3851275" y="4641850"/>
          <p14:tracePt t="67861" x="3851275" y="4673600"/>
          <p14:tracePt t="67866" x="3851275" y="4697413"/>
          <p14:tracePt t="67875" x="3851275" y="4713288"/>
          <p14:tracePt t="67880" x="3851275" y="4737100"/>
          <p14:tracePt t="67889" x="3851275" y="4760913"/>
          <p14:tracePt t="67897" x="3851275" y="4776788"/>
          <p14:tracePt t="67903" x="3851275" y="4792663"/>
          <p14:tracePt t="67920" x="3851275" y="4800600"/>
          <p14:tracePt t="67959" x="3851275" y="4816475"/>
          <p14:tracePt t="67967" x="3851275" y="4824413"/>
          <p14:tracePt t="67976" x="3851275" y="4832350"/>
          <p14:tracePt t="67983" x="3851275" y="4840288"/>
          <p14:tracePt t="67992" x="3851275" y="4848225"/>
          <p14:tracePt t="67999" x="3851275" y="4856163"/>
          <p14:tracePt t="68015" x="3851275" y="4864100"/>
          <p14:tracePt t="68041" x="3851275" y="4872038"/>
          <p14:tracePt t="68058" x="3851275" y="4887913"/>
          <p14:tracePt t="68063" x="3843338" y="4903788"/>
          <p14:tracePt t="68075" x="3843338" y="4919663"/>
          <p14:tracePt t="68079" x="3843338" y="4927600"/>
          <p14:tracePt t="68088" x="3843338" y="4943475"/>
          <p14:tracePt t="68095" x="3833813" y="4959350"/>
          <p14:tracePt t="68104" x="3833813" y="4976813"/>
          <p14:tracePt t="68119" x="3833813" y="4984750"/>
          <p14:tracePt t="68126" x="3833813" y="5000625"/>
          <p14:tracePt t="68143" x="3833813" y="5016500"/>
          <p14:tracePt t="68152" x="3833813" y="5040313"/>
          <p14:tracePt t="68159" x="3833813" y="5064125"/>
          <p14:tracePt t="68167" x="3833813" y="5080000"/>
          <p14:tracePt t="68175" x="3833813" y="5095875"/>
          <p14:tracePt t="68183" x="3833813" y="5111750"/>
          <p14:tracePt t="68194" x="3833813" y="5135563"/>
          <p14:tracePt t="68199" x="3833813" y="5143500"/>
          <p14:tracePt t="68211" x="3833813" y="5159375"/>
          <p14:tracePt t="68215" x="3833813" y="5175250"/>
          <p14:tracePt t="68225" x="3833813" y="5191125"/>
          <p14:tracePt t="68243" x="3833813" y="5207000"/>
          <p14:tracePt t="68247" x="3833813" y="5214938"/>
          <p14:tracePt t="68259" x="3833813" y="5222875"/>
          <p14:tracePt t="68263" x="3833813" y="5230813"/>
          <p14:tracePt t="68272" x="3833813" y="5238750"/>
          <p14:tracePt t="68288" x="3833813" y="5246688"/>
          <p14:tracePt t="68295" x="3833813" y="5254625"/>
          <p14:tracePt t="68305" x="3833813" y="5262563"/>
          <p14:tracePt t="68311" x="3833813" y="5270500"/>
          <p14:tracePt t="68323" x="3833813" y="5302250"/>
          <p14:tracePt t="68328" x="3833813" y="5327650"/>
          <p14:tracePt t="68344" x="3833813" y="5351463"/>
          <p14:tracePt t="68346" x="3833813" y="5367338"/>
          <p14:tracePt t="68356" x="3833813" y="5383213"/>
          <p14:tracePt t="68639" x="3851275" y="5407025"/>
          <p14:tracePt t="68647" x="3875088" y="5422900"/>
          <p14:tracePt t="68658" x="3922713" y="5454650"/>
          <p14:tracePt t="68663" x="3978275" y="5486400"/>
          <p14:tracePt t="68675" x="4033838" y="5510213"/>
          <p14:tracePt t="68679" x="4081463" y="5541963"/>
          <p14:tracePt t="68687" x="4129088" y="5573713"/>
          <p14:tracePt t="68695" x="4168775" y="5589588"/>
          <p14:tracePt t="68704" x="4200525" y="5613400"/>
          <p14:tracePt t="68711" x="4249738" y="5637213"/>
          <p14:tracePt t="68725" x="4281488" y="5653088"/>
          <p14:tracePt t="68731" x="4305300" y="5662613"/>
          <p14:tracePt t="68742" x="4329113" y="5686425"/>
          <p14:tracePt t="68747" x="4368800" y="5694363"/>
          <p14:tracePt t="68752" x="4416425" y="5710238"/>
          <p14:tracePt t="68763" x="4448175" y="5718175"/>
          <p14:tracePt t="68767" x="4495800" y="5734050"/>
          <p14:tracePt t="68781" x="4559300" y="5749925"/>
          <p14:tracePt t="68783" x="4632325" y="5757863"/>
          <p14:tracePt t="68797" x="4703763" y="5765800"/>
          <p14:tracePt t="68799" x="4767263" y="5773738"/>
          <p14:tracePt t="68807" x="4830763" y="5797550"/>
          <p14:tracePt t="68815" x="4886325" y="5797550"/>
          <p14:tracePt t="68828" x="4926013" y="5797550"/>
          <p14:tracePt t="68831" x="4975225" y="5797550"/>
          <p14:tracePt t="68842" x="5006975" y="5797550"/>
          <p14:tracePt t="68847" x="5030788" y="5797550"/>
          <p14:tracePt t="68858" x="5046663" y="5797550"/>
          <p14:tracePt t="68863" x="5062538" y="5797550"/>
          <p14:tracePt t="68872" x="5070475" y="5789613"/>
          <p14:tracePt t="68885" x="5086350" y="5781675"/>
          <p14:tracePt t="68890" x="5094288" y="5773738"/>
          <p14:tracePt t="68895" x="5118100" y="5757863"/>
          <p14:tracePt t="68904" x="5126038" y="5757863"/>
          <p14:tracePt t="68911" x="5149850" y="5734050"/>
          <p14:tracePt t="68920" x="5197475" y="5702300"/>
          <p14:tracePt t="68927" x="5221288" y="5694363"/>
          <p14:tracePt t="68937" x="5260975" y="5670550"/>
          <p14:tracePt t="68943" x="5310188" y="5653088"/>
          <p14:tracePt t="68951" x="5365750" y="5621338"/>
          <p14:tracePt t="68960" x="5413375" y="5589588"/>
          <p14:tracePt t="68967" x="5468938" y="5557838"/>
          <p14:tracePt t="68976" x="5532438" y="5502275"/>
          <p14:tracePt t="68983" x="5548313" y="5478463"/>
          <p14:tracePt t="68992" x="5588000" y="5430838"/>
          <p14:tracePt t="68999" x="5603875" y="5383213"/>
          <p14:tracePt t="69009" x="5611813" y="5335588"/>
          <p14:tracePt t="69015" x="5619750" y="5302250"/>
          <p14:tracePt t="69026" x="5619750" y="5246688"/>
          <p14:tracePt t="69031" x="5619750" y="5207000"/>
          <p14:tracePt t="69042" x="5619750" y="5159375"/>
          <p14:tracePt t="69047" x="5619750" y="5127625"/>
          <p14:tracePt t="69059" x="5611813" y="5080000"/>
          <p14:tracePt t="69063" x="5603875" y="5048250"/>
          <p14:tracePt t="69071" x="5603875" y="5024438"/>
          <p14:tracePt t="69079" x="5595938" y="5008563"/>
          <p14:tracePt t="69088" x="5580063" y="4992688"/>
          <p14:tracePt t="69105" x="5580063" y="4984750"/>
          <p14:tracePt t="69121" x="5572125" y="4976813"/>
          <p14:tracePt t="69127" x="5572125" y="4967288"/>
          <p14:tracePt t="69137" x="5556250" y="4943475"/>
          <p14:tracePt t="69143" x="5548313" y="4919663"/>
          <p14:tracePt t="69151" x="5540375" y="4911725"/>
          <p14:tracePt t="69160" x="5524500" y="4895850"/>
          <p14:tracePt t="69167" x="5492750" y="4864100"/>
          <p14:tracePt t="69176" x="5484813" y="4856163"/>
          <p14:tracePt t="69184" x="5453063" y="4832350"/>
          <p14:tracePt t="69192" x="5421313" y="4816475"/>
          <p14:tracePt t="69199" x="5397500" y="4816475"/>
          <p14:tracePt t="69209" x="5381625" y="4808538"/>
          <p14:tracePt t="69215" x="5357813" y="4800600"/>
          <p14:tracePt t="69226" x="5334000" y="4784725"/>
          <p14:tracePt t="69231" x="5310188" y="4784725"/>
          <p14:tracePt t="69242" x="5292725" y="4784725"/>
          <p14:tracePt t="69247" x="5276850" y="4784725"/>
          <p14:tracePt t="69255" x="5253038" y="4784725"/>
          <p14:tracePt t="69263" x="5221288" y="4784725"/>
          <p14:tracePt t="69271" x="5197475" y="4784725"/>
          <p14:tracePt t="69279" x="5165725" y="4784725"/>
          <p14:tracePt t="69287" x="5118100" y="4784725"/>
          <p14:tracePt t="69295" x="5070475" y="4784725"/>
          <p14:tracePt t="69305" x="5030788" y="4784725"/>
          <p14:tracePt t="69311" x="4983163" y="4776788"/>
          <p14:tracePt t="69322" x="4918075" y="4768850"/>
          <p14:tracePt t="69327" x="4886325" y="4768850"/>
          <p14:tracePt t="69335" x="4846638" y="4752975"/>
          <p14:tracePt t="69344" x="4814888" y="4745038"/>
          <p14:tracePt t="69351" x="4791075" y="4745038"/>
          <p14:tracePt t="69360" x="4783138" y="4745038"/>
          <p14:tracePt t="69367" x="4767263" y="4737100"/>
          <p14:tracePt t="69376" x="4735513" y="4737100"/>
          <p14:tracePt t="69383" x="4695825" y="4729163"/>
          <p14:tracePt t="69393" x="4656138" y="4721225"/>
          <p14:tracePt t="69399" x="4600575" y="4713288"/>
          <p14:tracePt t="69409" x="4535488" y="4713288"/>
          <p14:tracePt t="69415" x="4479925" y="4705350"/>
          <p14:tracePt t="69426" x="4416425" y="4697413"/>
          <p14:tracePt t="69431" x="4368800" y="4697413"/>
          <p14:tracePt t="69442" x="4329113" y="4697413"/>
          <p14:tracePt t="69447" x="4297363" y="4697413"/>
          <p14:tracePt t="69459" x="4273550" y="4697413"/>
          <p14:tracePt t="69463" x="4249738" y="4697413"/>
          <p14:tracePt t="69471" x="4225925" y="4697413"/>
          <p14:tracePt t="69479" x="4210050" y="4697413"/>
          <p14:tracePt t="69488" x="4184650" y="4697413"/>
          <p14:tracePt t="69495" x="4160838" y="4697413"/>
          <p14:tracePt t="69505" x="4152900" y="4697413"/>
          <p14:tracePt t="69511" x="4121150" y="4697413"/>
          <p14:tracePt t="69521" x="4105275" y="4697413"/>
          <p14:tracePt t="69527" x="4081463" y="4697413"/>
          <p14:tracePt t="69536" x="4065588" y="4697413"/>
          <p14:tracePt t="69548" x="4041775" y="4697413"/>
          <p14:tracePt t="69551" x="4025900" y="4697413"/>
          <p14:tracePt t="69559" x="4002088" y="4705350"/>
          <p14:tracePt t="69567" x="3986213" y="4713288"/>
          <p14:tracePt t="69577" x="3978275" y="4721225"/>
          <p14:tracePt t="69583" x="3946525" y="4737100"/>
          <p14:tracePt t="69593" x="3938588" y="4745038"/>
          <p14:tracePt t="69599" x="3922713" y="4752975"/>
          <p14:tracePt t="69610" x="3906838" y="4760913"/>
          <p14:tracePt t="69615" x="3906838" y="4768850"/>
          <p14:tracePt t="69627" x="3898900" y="4768850"/>
          <p14:tracePt t="69642" x="3898900" y="4776788"/>
          <p14:tracePt t="69656" x="3890963" y="4776788"/>
          <p14:tracePt t="69672" x="3890963" y="4792663"/>
          <p14:tracePt t="69688" x="3890963" y="4816475"/>
          <p14:tracePt t="69695" x="3883025" y="4816475"/>
          <p14:tracePt t="69705" x="3883025" y="4824413"/>
          <p14:tracePt t="69711" x="3883025" y="4832350"/>
          <p14:tracePt t="69721" x="3875088" y="4840288"/>
          <p14:tracePt t="76896" x="3851275" y="4879975"/>
          <p14:tracePt t="76904" x="3810000" y="4919663"/>
          <p14:tracePt t="76913" x="3754438" y="4967288"/>
          <p14:tracePt t="76922" x="3690938" y="4992688"/>
          <p14:tracePt t="76933" x="3651250" y="5008563"/>
          <p14:tracePt t="76938" x="3579813" y="5040313"/>
          <p14:tracePt t="76953" x="3508375" y="5056188"/>
          <p14:tracePt t="76954" x="3403600" y="5103813"/>
          <p14:tracePt t="76960" x="3308350" y="5135563"/>
          <p14:tracePt t="76971" x="3213100" y="5183188"/>
          <p14:tracePt t="76975" x="3125788" y="5214938"/>
          <p14:tracePt t="76985" x="3044825" y="5230813"/>
          <p14:tracePt t="76991" x="2965450" y="5254625"/>
          <p14:tracePt t="77002" x="2894013" y="5262563"/>
          <p14:tracePt t="77007" x="2806700" y="5278438"/>
          <p14:tracePt t="77017" x="2725738" y="5278438"/>
          <p14:tracePt t="77023" x="2622550" y="5294313"/>
          <p14:tracePt t="77033" x="2511425" y="5294313"/>
          <p14:tracePt t="77039" x="2408238" y="5294313"/>
          <p14:tracePt t="77050" x="2295525" y="5294313"/>
          <p14:tracePt t="77055" x="2208213" y="5294313"/>
          <p14:tracePt t="77067" x="2128838" y="5294313"/>
          <p14:tracePt t="77071" x="2033588" y="5294313"/>
          <p14:tracePt t="77080" x="1992313" y="5286375"/>
          <p14:tracePt t="77087" x="1936750" y="5278438"/>
          <p14:tracePt t="77096" x="1897063" y="5262563"/>
          <p14:tracePt t="77103" x="1841500" y="5254625"/>
          <p14:tracePt t="77112" x="1817688" y="5246688"/>
          <p14:tracePt t="77119" x="1793875" y="5246688"/>
          <p14:tracePt t="77129" x="1762125" y="5230813"/>
          <p14:tracePt t="77135" x="1722438" y="5214938"/>
          <p14:tracePt t="77146" x="1682750" y="5191125"/>
          <p14:tracePt t="77151" x="1651000" y="5175250"/>
          <p14:tracePt t="77159" x="1601788" y="5135563"/>
          <p14:tracePt t="77168" x="1538288" y="5095875"/>
          <p14:tracePt t="77175" x="1482725" y="5056188"/>
          <p14:tracePt t="77184" x="1403350" y="5000625"/>
          <p14:tracePt t="77191" x="1331913" y="4943475"/>
          <p14:tracePt t="77202" x="1250950" y="4887913"/>
          <p14:tracePt t="77206" x="1171575" y="4808538"/>
          <p14:tracePt t="77217" x="1092200" y="4729163"/>
          <p14:tracePt t="77223" x="1028700" y="4641850"/>
          <p14:tracePt t="77234" x="957263" y="4529138"/>
          <p14:tracePt t="77239" x="884238" y="4425950"/>
          <p14:tracePt t="77250" x="812800" y="4330700"/>
          <p14:tracePt t="77255" x="757238" y="4241800"/>
          <p14:tracePt t="77267" x="717550" y="4170363"/>
          <p14:tracePt t="77271" x="685800" y="4130675"/>
          <p14:tracePt t="77279" x="669925" y="4098925"/>
          <p14:tracePt t="77287" x="654050" y="4083050"/>
          <p14:tracePt t="77728" x="654050" y="4059238"/>
          <p14:tracePt t="77737" x="654050" y="3987800"/>
          <p14:tracePt t="77747" x="654050" y="3890963"/>
          <p14:tracePt t="77757" x="654050" y="3787775"/>
          <p14:tracePt t="77759" x="654050" y="3684588"/>
          <p14:tracePt t="77768" x="654050" y="3587750"/>
          <p14:tracePt t="77775" x="654050" y="3500438"/>
          <p14:tracePt t="77784" x="654050" y="3429000"/>
          <p14:tracePt t="77791" x="654050" y="3349625"/>
          <p14:tracePt t="77801" x="654050" y="3309938"/>
          <p14:tracePt t="77807" x="654050" y="3270250"/>
          <p14:tracePt t="77818" x="654050" y="3228975"/>
          <p14:tracePt t="77823" x="654050" y="3213100"/>
          <p14:tracePt t="77834" x="654050" y="3205163"/>
          <p14:tracePt t="77839" x="654050" y="3197225"/>
          <p14:tracePt t="77851" x="654050" y="3189288"/>
          <p14:tracePt t="77865" x="654050" y="3181350"/>
          <p14:tracePt t="77871" x="654050" y="3173413"/>
          <p14:tracePt t="77880" x="654050" y="3165475"/>
          <p14:tracePt t="77887" x="654050" y="3149600"/>
          <p14:tracePt t="77896" x="654050" y="3133725"/>
          <p14:tracePt t="77903" x="654050" y="3125788"/>
          <p14:tracePt t="77915" x="654050" y="3109913"/>
          <p14:tracePt t="77919" x="654050" y="3094038"/>
          <p14:tracePt t="77927" x="654050" y="3086100"/>
          <p14:tracePt t="78247" x="661988" y="3078163"/>
          <p14:tracePt t="78255" x="669925" y="3070225"/>
          <p14:tracePt t="78263" x="677863" y="3070225"/>
          <p14:tracePt t="78271" x="677863" y="3062288"/>
          <p14:tracePt t="78287" x="677863" y="3030538"/>
          <p14:tracePt t="78298" x="677863" y="2998788"/>
          <p14:tracePt t="78303" x="677863" y="2959100"/>
          <p14:tracePt t="78315" x="669925" y="2878138"/>
          <p14:tracePt t="78320" x="638175" y="2798763"/>
          <p14:tracePt t="78327" x="622300" y="2735263"/>
          <p14:tracePt t="78337" x="614363" y="2663825"/>
          <p14:tracePt t="78343" x="598488" y="2608263"/>
          <p14:tracePt t="78354" x="598488" y="2551113"/>
          <p14:tracePt t="78359" x="598488" y="2527300"/>
          <p14:tracePt t="78368" x="598488" y="2495550"/>
          <p14:tracePt t="78375" x="590550" y="2479675"/>
          <p14:tracePt t="78385" x="590550" y="2455863"/>
          <p14:tracePt t="78402" x="582613" y="2447925"/>
          <p14:tracePt t="78419" x="582613" y="2439988"/>
          <p14:tracePt t="78559" x="582613" y="2432050"/>
          <p14:tracePt t="78567" x="582613" y="2416175"/>
          <p14:tracePt t="78575" x="582613" y="2408238"/>
          <p14:tracePt t="78584" x="582613" y="2384425"/>
          <p14:tracePt t="78591" x="582613" y="2368550"/>
          <p14:tracePt t="78602" x="582613" y="2344738"/>
          <p14:tracePt t="78607" x="582613" y="2328863"/>
          <p14:tracePt t="78619" x="582613" y="2320925"/>
          <p14:tracePt t="78623" x="582613" y="2312988"/>
          <p14:tracePt t="78632" x="582613" y="2305050"/>
          <p14:tracePt t="78959" x="574675" y="2305050"/>
          <p14:tracePt t="78967" x="566738" y="2312988"/>
          <p14:tracePt t="78975" x="533400" y="2344738"/>
          <p14:tracePt t="78985" x="525463" y="2368550"/>
          <p14:tracePt t="78991" x="501650" y="2416175"/>
          <p14:tracePt t="79003" x="501650" y="2447925"/>
          <p14:tracePt t="79009" x="493713" y="2495550"/>
          <p14:tracePt t="79017" x="493713" y="2535238"/>
          <p14:tracePt t="79023" x="493713" y="2566988"/>
          <p14:tracePt t="79033" x="493713" y="2624138"/>
          <p14:tracePt t="79039" x="493713" y="2679700"/>
          <p14:tracePt t="79050" x="493713" y="2735263"/>
          <p14:tracePt t="79055" x="509588" y="2790825"/>
          <p14:tracePt t="79066" x="517525" y="2822575"/>
          <p14:tracePt t="79071" x="517525" y="2854325"/>
          <p14:tracePt t="79089" x="517525" y="2870200"/>
          <p14:tracePt t="79090" x="517525" y="2878138"/>
          <p14:tracePt t="79103" x="517525" y="2886075"/>
          <p14:tracePt t="79107" x="533400" y="2901950"/>
          <p14:tracePt t="79407" x="509588" y="2943225"/>
          <p14:tracePt t="79415" x="485775" y="2990850"/>
          <p14:tracePt t="79423" x="461963" y="3094038"/>
          <p14:tracePt t="79436" x="454025" y="3244850"/>
          <p14:tracePt t="79439" x="438150" y="3468688"/>
          <p14:tracePt t="79449" x="438150" y="3644900"/>
          <p14:tracePt t="79455" x="438150" y="3811588"/>
          <p14:tracePt t="79466" x="438150" y="3987800"/>
          <p14:tracePt t="79471" x="438150" y="4106863"/>
          <p14:tracePt t="79483" x="438150" y="4202113"/>
          <p14:tracePt t="79488" x="438150" y="4298950"/>
          <p14:tracePt t="79495" x="422275" y="4370388"/>
          <p14:tracePt t="79504" x="414338" y="4410075"/>
          <p14:tracePt t="79511" x="414338" y="4433888"/>
          <p14:tracePt t="79583" x="406400" y="4441825"/>
          <p14:tracePt t="79607" x="398463" y="4441825"/>
          <p14:tracePt t="79736" x="390525" y="4441825"/>
          <p14:tracePt t="79745" x="390525" y="4425950"/>
          <p14:tracePt t="79754" x="390525" y="4402138"/>
          <p14:tracePt t="79759" x="390525" y="4378325"/>
          <p14:tracePt t="79771" x="390525" y="4346575"/>
          <p14:tracePt t="79775" x="390525" y="4314825"/>
          <p14:tracePt t="79788" x="390525" y="4281488"/>
          <p14:tracePt t="79791" x="390525" y="4257675"/>
          <p14:tracePt t="79803" x="390525" y="4225925"/>
          <p14:tracePt t="79807" x="390525" y="4210050"/>
          <p14:tracePt t="79815" x="390525" y="4194175"/>
          <p14:tracePt t="79823" x="390525" y="4186238"/>
          <p14:tracePt t="79831" x="390525" y="4170363"/>
          <p14:tracePt t="79848" x="390525" y="4162425"/>
          <p14:tracePt t="79867" x="390525" y="4146550"/>
          <p14:tracePt t="79881" x="390525" y="4138613"/>
          <p14:tracePt t="79888" x="390525" y="4122738"/>
          <p14:tracePt t="79895" x="390525" y="4114800"/>
          <p14:tracePt t="79911" x="390525" y="4098925"/>
          <p14:tracePt t="79920" x="390525" y="4090988"/>
          <p14:tracePt t="79927" x="390525" y="4083050"/>
          <p14:tracePt t="79936" x="390525" y="4075113"/>
          <p14:tracePt t="85927" x="390525" y="4059238"/>
          <p14:tracePt t="85935" x="390525" y="4011613"/>
          <p14:tracePt t="85943" x="414338" y="3914775"/>
          <p14:tracePt t="85951" x="454025" y="3787775"/>
          <p14:tracePt t="85960" x="501650" y="3595688"/>
          <p14:tracePt t="85967" x="517525" y="3452813"/>
          <p14:tracePt t="85977" x="533400" y="3317875"/>
          <p14:tracePt t="85983" x="550863" y="3173413"/>
          <p14:tracePt t="85993" x="558800" y="3054350"/>
          <p14:tracePt t="85999" x="566738" y="2959100"/>
          <p14:tracePt t="86010" x="582613" y="2901950"/>
          <p14:tracePt t="86015" x="590550" y="2846388"/>
          <p14:tracePt t="86027" x="598488" y="2806700"/>
          <p14:tracePt t="86031" x="598488" y="2782888"/>
          <p14:tracePt t="86043" x="598488" y="2767013"/>
          <p14:tracePt t="86047" x="606425" y="2743200"/>
          <p14:tracePt t="86063" x="606425" y="2727325"/>
          <p14:tracePt t="86073" x="606425" y="2711450"/>
          <p14:tracePt t="86079" x="614363" y="2679700"/>
          <p14:tracePt t="86089" x="630238" y="2632075"/>
          <p14:tracePt t="86095" x="638175" y="2566988"/>
          <p14:tracePt t="86106" x="661988" y="2487613"/>
          <p14:tracePt t="86111" x="677863" y="2432050"/>
          <p14:tracePt t="86123" x="685800" y="2368550"/>
          <p14:tracePt t="86127" x="701675" y="2320925"/>
          <p14:tracePt t="86135" x="701675" y="2281238"/>
          <p14:tracePt t="86143" x="709613" y="2224088"/>
          <p14:tracePt t="86151" x="717550" y="2176463"/>
          <p14:tracePt t="86160" x="717550" y="2144713"/>
          <p14:tracePt t="86167" x="725488" y="2120900"/>
          <p14:tracePt t="86177" x="725488" y="2089150"/>
          <p14:tracePt t="86183" x="725488" y="2073275"/>
          <p14:tracePt t="86193" x="725488" y="2057400"/>
          <p14:tracePt t="86199" x="725488" y="2041525"/>
          <p14:tracePt t="86211" x="725488" y="2025650"/>
          <p14:tracePt t="86227" x="725488" y="2017713"/>
          <p14:tracePt t="86319" x="717550" y="2017713"/>
          <p14:tracePt t="86328" x="709613" y="2017713"/>
          <p14:tracePt t="86336" x="693738" y="2017713"/>
          <p14:tracePt t="86347" x="677863" y="2017713"/>
          <p14:tracePt t="86351" x="654050" y="2041525"/>
          <p14:tracePt t="86363" x="614363" y="2081213"/>
          <p14:tracePt t="86367" x="582613" y="2136775"/>
          <p14:tracePt t="86377" x="558800" y="2184400"/>
          <p14:tracePt t="86383" x="525463" y="2241550"/>
          <p14:tracePt t="86394" x="485775" y="2320925"/>
          <p14:tracePt t="86399" x="469900" y="2392363"/>
          <p14:tracePt t="86410" x="446088" y="2447925"/>
          <p14:tracePt t="86415" x="446088" y="2511425"/>
          <p14:tracePt t="86427" x="438150" y="2559050"/>
          <p14:tracePt t="86431" x="430213" y="2592388"/>
          <p14:tracePt t="86444" x="430213" y="2624138"/>
          <p14:tracePt t="86447" x="430213" y="2647950"/>
          <p14:tracePt t="86456" x="430213" y="2671763"/>
          <p14:tracePt t="86463" x="430213" y="2687638"/>
          <p14:tracePt t="86479" x="430213" y="2703513"/>
          <p14:tracePt t="86490" x="430213" y="2719388"/>
          <p14:tracePt t="86495" x="430213" y="2727325"/>
          <p14:tracePt t="86509" x="430213" y="2735263"/>
          <p14:tracePt t="86511" x="430213" y="2751138"/>
          <p14:tracePt t="86524" x="430213" y="2767013"/>
          <p14:tracePt t="86527" x="430213" y="2782888"/>
          <p14:tracePt t="86535" x="430213" y="2798763"/>
          <p14:tracePt t="86544" x="430213" y="2822575"/>
          <p14:tracePt t="86551" x="430213" y="2838450"/>
          <p14:tracePt t="86560" x="430213" y="2846388"/>
          <p14:tracePt t="86567" x="430213" y="2862263"/>
          <p14:tracePt t="86577" x="430213" y="2878138"/>
          <p14:tracePt t="86583" x="430213" y="2886075"/>
          <p14:tracePt t="86593" x="430213" y="2901950"/>
          <p14:tracePt t="86599" x="430213" y="2919413"/>
          <p14:tracePt t="86610" x="430213" y="2927350"/>
          <p14:tracePt t="86615" x="430213" y="2951163"/>
          <p14:tracePt t="86627" x="430213" y="2974975"/>
          <p14:tracePt t="86631" x="430213" y="2998788"/>
          <p14:tracePt t="86640" x="430213" y="3022600"/>
          <p14:tracePt t="86647" x="430213" y="3054350"/>
          <p14:tracePt t="86657" x="430213" y="3086100"/>
          <p14:tracePt t="86663" x="430213" y="3117850"/>
          <p14:tracePt t="86673" x="430213" y="3149600"/>
          <p14:tracePt t="86679" x="430213" y="3181350"/>
          <p14:tracePt t="86690" x="430213" y="3205163"/>
          <p14:tracePt t="86696" x="430213" y="3236913"/>
          <p14:tracePt t="86709" x="430213" y="3262313"/>
          <p14:tracePt t="86711" x="430213" y="3294063"/>
          <p14:tracePt t="86719" x="430213" y="3325813"/>
          <p14:tracePt t="86728" x="430213" y="3373438"/>
          <p14:tracePt t="86735" x="430213" y="3413125"/>
          <p14:tracePt t="86744" x="422275" y="3460750"/>
          <p14:tracePt t="86751" x="422275" y="3508375"/>
          <p14:tracePt t="86761" x="414338" y="3556000"/>
          <p14:tracePt t="86767" x="406400" y="3587750"/>
          <p14:tracePt t="86778" x="398463" y="3629025"/>
          <p14:tracePt t="86783" x="398463" y="3652838"/>
          <p14:tracePt t="86794" x="398463" y="3676650"/>
          <p14:tracePt t="86799" x="398463" y="3692525"/>
          <p14:tracePt t="86812" x="398463" y="3716338"/>
          <p14:tracePt t="86815" x="398463" y="3724275"/>
          <p14:tracePt t="86827" x="398463" y="3748088"/>
          <p14:tracePt t="86831" x="398463" y="3779838"/>
          <p14:tracePt t="86840" x="414338" y="3819525"/>
          <p14:tracePt t="86847" x="414338" y="3851275"/>
          <p14:tracePt t="86857" x="414338" y="3883025"/>
          <p14:tracePt t="86863" x="414338" y="3906838"/>
          <p14:tracePt t="86873" x="414338" y="3930650"/>
          <p14:tracePt t="86879" x="414338" y="3948113"/>
          <p14:tracePt t="86892" x="414338" y="3971925"/>
          <p14:tracePt t="86896" x="414338" y="3979863"/>
          <p14:tracePt t="86907" x="414338" y="3995738"/>
          <p14:tracePt t="86912" x="414338" y="4003675"/>
          <p14:tracePt t="86919" x="414338" y="4011613"/>
          <p14:tracePt t="86928" x="422275" y="4035425"/>
          <p14:tracePt t="86935" x="422275" y="4051300"/>
          <p14:tracePt t="86945" x="422275" y="4075113"/>
          <p14:tracePt t="86951" x="430213" y="4090988"/>
          <p14:tracePt t="86961" x="430213" y="4114800"/>
          <p14:tracePt t="86967" x="438150" y="4130675"/>
          <p14:tracePt t="86977" x="438150" y="4138613"/>
          <p14:tracePt t="86983" x="446088" y="4178300"/>
          <p14:tracePt t="86994" x="454025" y="4186238"/>
          <p14:tracePt t="87004" x="454025" y="4194175"/>
          <p14:tracePt t="87012" x="461963" y="4210050"/>
          <p14:tracePt t="87015" x="461963" y="4225925"/>
          <p14:tracePt t="87031" x="461963" y="4233863"/>
          <p14:tracePt t="87040" x="461963" y="4249738"/>
          <p14:tracePt t="87047" x="469900" y="4265613"/>
          <p14:tracePt t="87058" x="469900" y="4273550"/>
          <p14:tracePt t="87074" x="469900" y="4281488"/>
          <p14:tracePt t="87079" x="477838" y="4291013"/>
          <p14:tracePt t="87091" x="477838" y="4298950"/>
          <p14:tracePt t="87095" x="485775" y="4314825"/>
          <p14:tracePt t="87107" x="493713" y="4322763"/>
          <p14:tracePt t="87111" x="493713" y="4330700"/>
          <p14:tracePt t="87119" x="501650" y="4330700"/>
          <p14:tracePt t="87136" x="501650" y="4346575"/>
          <p14:tracePt t="87144" x="509588" y="4354513"/>
          <p14:tracePt t="87165" x="509588" y="4362450"/>
          <p14:tracePt t="87167" x="509588" y="4370388"/>
          <p14:tracePt t="87179" x="509588" y="4378325"/>
          <p14:tracePt t="87183" x="509588" y="4386263"/>
          <p14:tracePt t="87195" x="525463" y="4394200"/>
          <p14:tracePt t="87199" x="525463" y="4402138"/>
          <p14:tracePt t="87215" x="525463" y="4418013"/>
          <p14:tracePt t="87239" x="525463" y="4425950"/>
          <p14:tracePt t="87247" x="525463" y="4433888"/>
          <p14:tracePt t="87257" x="525463" y="4449763"/>
          <p14:tracePt t="87263" x="525463" y="4457700"/>
          <p14:tracePt t="87279" x="525463" y="4465638"/>
          <p14:tracePt t="87294" x="525463" y="4473575"/>
          <p14:tracePt t="87308" x="525463" y="4489450"/>
          <p14:tracePt t="87312" x="517525" y="4505325"/>
          <p14:tracePt t="87319" x="517525" y="4513263"/>
          <p14:tracePt t="87329" x="517525" y="4537075"/>
          <p14:tracePt t="87335" x="517525" y="4552950"/>
          <p14:tracePt t="87346" x="517525" y="4560888"/>
          <p14:tracePt t="87496" x="517525" y="4584700"/>
          <p14:tracePt t="87506" x="517525" y="4608513"/>
          <p14:tracePt t="87513" x="517525" y="4633913"/>
          <p14:tracePt t="87519" x="517525" y="4649788"/>
          <p14:tracePt t="87529" x="517525" y="4681538"/>
          <p14:tracePt t="87535" x="525463" y="4713288"/>
          <p14:tracePt t="87546" x="533400" y="4721225"/>
          <p14:tracePt t="87551" x="533400" y="4729163"/>
          <p14:tracePt t="87623" x="558800" y="4745038"/>
          <p14:tracePt t="87632" x="566738" y="4745038"/>
          <p14:tracePt t="87640" x="606425" y="4760913"/>
          <p14:tracePt t="87650" x="622300" y="4768850"/>
          <p14:tracePt t="87658" x="661988" y="4776788"/>
          <p14:tracePt t="87663" x="685800" y="4784725"/>
          <p14:tracePt t="87676" x="709613" y="4792663"/>
          <p14:tracePt t="87679" x="733425" y="4792663"/>
          <p14:tracePt t="87692" x="757238" y="4800600"/>
          <p14:tracePt t="87696" x="781050" y="4808538"/>
          <p14:tracePt t="87703" x="812800" y="4808538"/>
          <p14:tracePt t="87713" x="852488" y="4816475"/>
          <p14:tracePt t="87719" x="884238" y="4816475"/>
          <p14:tracePt t="87729" x="925513" y="4816475"/>
          <p14:tracePt t="87735" x="981075" y="4816475"/>
          <p14:tracePt t="87746" x="1012825" y="4816475"/>
          <p14:tracePt t="87751" x="1044575" y="4816475"/>
          <p14:tracePt t="87763" x="1068388" y="4816475"/>
          <p14:tracePt t="87767" x="1092200" y="4816475"/>
          <p14:tracePt t="87779" x="1116013" y="4824413"/>
          <p14:tracePt t="87783" x="1139825" y="4824413"/>
          <p14:tracePt t="87796" x="1163638" y="4824413"/>
          <p14:tracePt t="87799" x="1171575" y="4824413"/>
          <p14:tracePt t="87809" x="1203325" y="4824413"/>
          <p14:tracePt t="87815" x="1227138" y="4824413"/>
          <p14:tracePt t="87826" x="1250950" y="4824413"/>
          <p14:tracePt t="87831" x="1292225" y="4824413"/>
          <p14:tracePt t="87842" x="1331913" y="4824413"/>
          <p14:tracePt t="87847" x="1387475" y="4824413"/>
          <p14:tracePt t="87858" x="1427163" y="4824413"/>
          <p14:tracePt t="87876" x="1522413" y="4824413"/>
          <p14:tracePt t="87879" x="1546225" y="4824413"/>
          <p14:tracePt t="87887" x="1585913" y="4824413"/>
          <p14:tracePt t="87903" x="1593850" y="4816475"/>
          <p14:tracePt t="87915" x="1601788" y="4816475"/>
          <p14:tracePt t="87919" x="1609725" y="4816475"/>
          <p14:tracePt t="87929" x="1617663" y="4808538"/>
          <p14:tracePt t="87935" x="1625600" y="4800600"/>
          <p14:tracePt t="87944" x="1641475" y="4792663"/>
          <p14:tracePt t="87951" x="1666875" y="4760913"/>
          <p14:tracePt t="87962" x="1706563" y="4721225"/>
          <p14:tracePt t="87967" x="1738313" y="4673600"/>
          <p14:tracePt t="87977" x="1785938" y="4608513"/>
          <p14:tracePt t="87983" x="1833563" y="4537075"/>
          <p14:tracePt t="87994" x="1897063" y="4457700"/>
          <p14:tracePt t="88000" x="1936750" y="4378325"/>
          <p14:tracePt t="88010" x="1992313" y="4291013"/>
          <p14:tracePt t="88014" x="2033588" y="4202113"/>
          <p14:tracePt t="88024" x="2081213" y="4122738"/>
          <p14:tracePt t="88031" x="2120900" y="4059238"/>
          <p14:tracePt t="88040" x="2152650" y="3995738"/>
          <p14:tracePt t="88046" x="2176463" y="3930650"/>
          <p14:tracePt t="88057" x="2192338" y="3883025"/>
          <p14:tracePt t="88063" x="2200275" y="3827463"/>
          <p14:tracePt t="88073" x="2224088" y="3771900"/>
          <p14:tracePt t="88079" x="2232025" y="3732213"/>
          <p14:tracePt t="88087" x="2247900" y="3684588"/>
          <p14:tracePt t="88095" x="2263775" y="3636963"/>
          <p14:tracePt t="88103" x="2279650" y="3571875"/>
          <p14:tracePt t="88111" x="2311400" y="3516313"/>
          <p14:tracePt t="88119" x="2351088" y="3436938"/>
          <p14:tracePt t="88128" x="2384425" y="3349625"/>
          <p14:tracePt t="88135" x="2400300" y="3270250"/>
          <p14:tracePt t="88145" x="2424113" y="3197225"/>
          <p14:tracePt t="88151" x="2439988" y="3101975"/>
          <p14:tracePt t="88161" x="2447925" y="3014663"/>
          <p14:tracePt t="88167" x="2447925" y="2919413"/>
          <p14:tracePt t="88178" x="2447925" y="2830513"/>
          <p14:tracePt t="88183" x="2447925" y="2751138"/>
          <p14:tracePt t="88194" x="2447925" y="2671763"/>
          <p14:tracePt t="88199" x="2447925" y="2624138"/>
          <p14:tracePt t="88211" x="2447925" y="2559050"/>
          <p14:tracePt t="88215" x="2447925" y="2511425"/>
          <p14:tracePt t="88223" x="2447925" y="2439988"/>
          <p14:tracePt t="88231" x="2447925" y="2384425"/>
          <p14:tracePt t="88240" x="2447925" y="2312988"/>
          <p14:tracePt t="88247" x="2447925" y="2249488"/>
          <p14:tracePt t="88257" x="2447925" y="2192338"/>
          <p14:tracePt t="88263" x="2432050" y="2136775"/>
          <p14:tracePt t="88274" x="2416175" y="2081213"/>
          <p14:tracePt t="88278" x="2400300" y="2033588"/>
          <p14:tracePt t="88287" x="2384425" y="2001838"/>
          <p14:tracePt t="88295" x="2366963" y="1946275"/>
          <p14:tracePt t="88303" x="2343150" y="1881188"/>
          <p14:tracePt t="88312" x="2319338" y="1849438"/>
          <p14:tracePt t="88319" x="2279650" y="1785938"/>
          <p14:tracePt t="88329" x="2232025" y="1730375"/>
          <p14:tracePt t="88335" x="2216150" y="1690688"/>
          <p14:tracePt t="88345" x="2176463" y="1643063"/>
          <p14:tracePt t="88351" x="2144713" y="1619250"/>
          <p14:tracePt t="88363" x="2112963" y="1587500"/>
          <p14:tracePt t="88367" x="2081213" y="1555750"/>
          <p14:tracePt t="88378" x="2049463" y="1538288"/>
          <p14:tracePt t="88383" x="2025650" y="1522413"/>
          <p14:tracePt t="88395" x="1992313" y="1506538"/>
          <p14:tracePt t="88400" x="1976438" y="1498600"/>
          <p14:tracePt t="88413" x="1952625" y="1490663"/>
          <p14:tracePt t="88415" x="1928813" y="1466850"/>
          <p14:tracePt t="88433" x="1889125" y="1458913"/>
          <p14:tracePt t="88434" x="1873250" y="1458913"/>
          <p14:tracePt t="88442" x="1825625" y="1435100"/>
          <p14:tracePt t="88447" x="1778000" y="1427163"/>
          <p14:tracePt t="88459" x="1722438" y="1419225"/>
          <p14:tracePt t="88463" x="1666875" y="1411288"/>
          <p14:tracePt t="88471" x="1625600" y="1411288"/>
          <p14:tracePt t="88480" x="1585913" y="1411288"/>
          <p14:tracePt t="88487" x="1538288" y="1411288"/>
          <p14:tracePt t="88495" x="1474788" y="1411288"/>
          <p14:tracePt t="88503" x="1435100" y="1411288"/>
          <p14:tracePt t="88512" x="1371600" y="1411288"/>
          <p14:tracePt t="88519" x="1308100" y="1411288"/>
          <p14:tracePt t="88529" x="1219200" y="1427163"/>
          <p14:tracePt t="88535" x="1131888" y="1474788"/>
          <p14:tracePt t="88546" x="1036638" y="1530350"/>
          <p14:tracePt t="88551" x="949325" y="1579563"/>
          <p14:tracePt t="88563" x="844550" y="1666875"/>
          <p14:tracePt t="88567" x="749300" y="1746250"/>
          <p14:tracePt t="88580" x="654050" y="1857375"/>
          <p14:tracePt t="88583" x="582613" y="1946275"/>
          <p14:tracePt t="88592" x="517525" y="2033588"/>
          <p14:tracePt t="88599" x="461963" y="2120900"/>
          <p14:tracePt t="88609" x="422275" y="2192338"/>
          <p14:tracePt t="88615" x="374650" y="2281238"/>
          <p14:tracePt t="88627" x="342900" y="2368550"/>
          <p14:tracePt t="88631" x="327025" y="2432050"/>
          <p14:tracePt t="88643" x="311150" y="2479675"/>
          <p14:tracePt t="88647" x="311150" y="2543175"/>
          <p14:tracePt t="88660" x="311150" y="2592388"/>
          <p14:tracePt t="88663" x="311150" y="2632075"/>
          <p14:tracePt t="88671" x="311150" y="2695575"/>
          <p14:tracePt t="88680" x="311150" y="2743200"/>
          <p14:tracePt t="88687" x="311150" y="2806700"/>
          <p14:tracePt t="88696" x="311150" y="2862263"/>
          <p14:tracePt t="88703" x="311150" y="2909888"/>
          <p14:tracePt t="88716" x="311150" y="2974975"/>
          <p14:tracePt t="88719" x="319088" y="3046413"/>
          <p14:tracePt t="88730" x="334963" y="3101975"/>
          <p14:tracePt t="88735" x="358775" y="3173413"/>
          <p14:tracePt t="88746" x="374650" y="3236913"/>
          <p14:tracePt t="88751" x="406400" y="3325813"/>
          <p14:tracePt t="88763" x="414338" y="3389313"/>
          <p14:tracePt t="88768" x="438150" y="3468688"/>
          <p14:tracePt t="88780" x="446088" y="3532188"/>
          <p14:tracePt t="88783" x="454025" y="3605213"/>
          <p14:tracePt t="88793" x="461963" y="3684588"/>
          <p14:tracePt t="88799" x="477838" y="3756025"/>
          <p14:tracePt t="88810" x="485775" y="3819525"/>
          <p14:tracePt t="88815" x="493713" y="3890963"/>
          <p14:tracePt t="88827" x="501650" y="3938588"/>
          <p14:tracePt t="88831" x="517525" y="4011613"/>
          <p14:tracePt t="88843" x="525463" y="4051300"/>
          <p14:tracePt t="88847" x="541338" y="4098925"/>
          <p14:tracePt t="88860" x="558800" y="4154488"/>
          <p14:tracePt t="88877" x="582613" y="4233863"/>
          <p14:tracePt t="88880" x="598488" y="4273550"/>
          <p14:tracePt t="88887" x="606425" y="4306888"/>
          <p14:tracePt t="88896" x="630238" y="4354513"/>
          <p14:tracePt t="88903" x="646113" y="4394200"/>
          <p14:tracePt t="88913" x="669925" y="4425950"/>
          <p14:tracePt t="88919" x="685800" y="4457700"/>
          <p14:tracePt t="88931" x="701675" y="4489450"/>
          <p14:tracePt t="88934" x="725488" y="4529138"/>
          <p14:tracePt t="88947" x="757238" y="4568825"/>
          <p14:tracePt t="88951" x="788988" y="4608513"/>
          <p14:tracePt t="88961" x="804863" y="4633913"/>
          <p14:tracePt t="88967" x="828675" y="4665663"/>
          <p14:tracePt t="88979" x="860425" y="4689475"/>
          <p14:tracePt t="88983" x="892175" y="4729163"/>
          <p14:tracePt t="88995" x="917575" y="4760913"/>
          <p14:tracePt t="88999" x="957263" y="4784725"/>
          <p14:tracePt t="89008" x="1028700" y="4832350"/>
          <p14:tracePt t="89015" x="1052513" y="4840288"/>
          <p14:tracePt t="89024" x="1100138" y="4872038"/>
          <p14:tracePt t="89031" x="1171575" y="4911725"/>
          <p14:tracePt t="89041" x="1211263" y="4935538"/>
          <p14:tracePt t="89047" x="1243013" y="4951413"/>
          <p14:tracePt t="89058" x="1274763" y="4967288"/>
          <p14:tracePt t="89063" x="1316038" y="4992688"/>
          <p14:tracePt t="89071" x="1355725" y="5008563"/>
          <p14:tracePt t="89081" x="1379538" y="5024438"/>
          <p14:tracePt t="89087" x="1395413" y="5032375"/>
          <p14:tracePt t="89097" x="1419225" y="5040313"/>
          <p14:tracePt t="89103" x="1443038" y="5048250"/>
          <p14:tracePt t="89113" x="1474788" y="5056188"/>
          <p14:tracePt t="89119" x="1490663" y="5064125"/>
          <p14:tracePt t="89131" x="1522413" y="5072063"/>
          <p14:tracePt t="89135" x="1577975" y="5095875"/>
          <p14:tracePt t="89147" x="1633538" y="5103813"/>
          <p14:tracePt t="89151" x="1714500" y="5127625"/>
          <p14:tracePt t="89164" x="1801813" y="5143500"/>
          <p14:tracePt t="89167" x="1873250" y="5183188"/>
          <p14:tracePt t="89177" x="1944688" y="5199063"/>
          <p14:tracePt t="89183" x="2008188" y="5214938"/>
          <p14:tracePt t="89194" x="2065338" y="5230813"/>
          <p14:tracePt t="89199" x="2112963" y="5238750"/>
          <p14:tracePt t="89212" x="2160588" y="5246688"/>
          <p14:tracePt t="89215" x="2200275" y="5246688"/>
          <p14:tracePt t="89227" x="2239963" y="5254625"/>
          <p14:tracePt t="89231" x="2279650" y="5254625"/>
          <p14:tracePt t="89246" x="2311400" y="5262563"/>
          <p14:tracePt t="89248" x="2343150" y="5262563"/>
          <p14:tracePt t="89260" x="2392363" y="5270500"/>
          <p14:tracePt t="89264" x="2455863" y="5286375"/>
          <p14:tracePt t="89271" x="2543175" y="5294313"/>
          <p14:tracePt t="89283" x="2614613" y="5302250"/>
          <p14:tracePt t="89287" x="2701925" y="5310188"/>
          <p14:tracePt t="89296" x="2774950" y="5343525"/>
          <p14:tracePt t="89303" x="2846388" y="5351463"/>
          <p14:tracePt t="89312" x="2901950" y="5359400"/>
          <p14:tracePt t="89319" x="2941638" y="5375275"/>
          <p14:tracePt t="89329" x="2989263" y="5383213"/>
          <p14:tracePt t="89335" x="3005138" y="5383213"/>
          <p14:tracePt t="89346" x="3021013" y="5383213"/>
          <p14:tracePt t="89351" x="3036888" y="5383213"/>
          <p14:tracePt t="89363" x="3044825" y="5383213"/>
          <p14:tracePt t="89383" x="3068638" y="5383213"/>
          <p14:tracePt t="89394" x="3076575" y="5383213"/>
          <p14:tracePt t="89399" x="3100388" y="5391150"/>
          <p14:tracePt t="89412" x="3133725" y="5414963"/>
          <p14:tracePt t="89417" x="3157538" y="5414963"/>
          <p14:tracePt t="89431" x="3181350" y="5430838"/>
          <p14:tracePt t="89433" x="3205163" y="5446713"/>
          <p14:tracePt t="89451" x="3236913" y="5446713"/>
          <p14:tracePt t="89452" x="3252788" y="5454650"/>
          <p14:tracePt t="89455" x="3260725" y="5470525"/>
          <p14:tracePt t="89464" x="3284538" y="5470525"/>
          <p14:tracePt t="89471" x="3292475" y="5478463"/>
          <p14:tracePt t="89480" x="3308350" y="5478463"/>
          <p14:tracePt t="89487" x="3316288" y="5486400"/>
          <p14:tracePt t="89497" x="3363913" y="5494338"/>
          <p14:tracePt t="89503" x="3379788" y="5494338"/>
          <p14:tracePt t="89513" x="3411538" y="5510213"/>
          <p14:tracePt t="89519" x="3443288" y="5510213"/>
          <p14:tracePt t="89530" x="3492500" y="5518150"/>
          <p14:tracePt t="89535" x="3548063" y="5526088"/>
          <p14:tracePt t="89547" x="3587750" y="5534025"/>
          <p14:tracePt t="89551" x="3635375" y="5541963"/>
          <p14:tracePt t="89563" x="3667125" y="5541963"/>
          <p14:tracePt t="89567" x="3690938" y="5549900"/>
          <p14:tracePt t="89576" x="3698875" y="5549900"/>
          <p14:tracePt t="89583" x="3706813" y="5549900"/>
          <p14:tracePt t="89663" x="3722688" y="5549900"/>
          <p14:tracePt t="89671" x="3730625" y="5549900"/>
          <p14:tracePt t="89679" x="3762375" y="5549900"/>
          <p14:tracePt t="89688" x="3778250" y="5565775"/>
          <p14:tracePt t="89700" x="3802063" y="5565775"/>
          <p14:tracePt t="89703" x="3817938" y="5565775"/>
          <p14:tracePt t="89716" x="3833813" y="5565775"/>
          <p14:tracePt t="89735" x="3843338" y="5565775"/>
          <p14:tracePt t="90407" x="3859213" y="5573713"/>
          <p14:tracePt t="90426" x="3859213" y="5581650"/>
          <p14:tracePt t="90436" x="3875088" y="5581650"/>
          <p14:tracePt t="90449" x="3875088" y="5589588"/>
          <p14:tracePt t="90461" x="3883025" y="5589588"/>
          <p14:tracePt t="90473" x="3883025" y="5597525"/>
          <p14:tracePt t="90487" x="3890963" y="5605463"/>
          <p14:tracePt t="90503" x="3898900" y="5613400"/>
          <p14:tracePt t="90514" x="3914775" y="5621338"/>
          <p14:tracePt t="90519" x="3914775" y="5629275"/>
          <p14:tracePt t="90531" x="3930650" y="5653088"/>
          <p14:tracePt t="90535" x="3954463" y="5670550"/>
          <p14:tracePt t="90548" x="3962400" y="5686425"/>
          <p14:tracePt t="90551" x="3986213" y="5718175"/>
          <p14:tracePt t="90562" x="4017963" y="5749925"/>
          <p14:tracePt t="90567" x="4041775" y="5781675"/>
          <p14:tracePt t="90577" x="4065588" y="5805488"/>
          <p14:tracePt t="90583" x="4089400" y="5837238"/>
          <p14:tracePt t="90593" x="4121150" y="5868988"/>
          <p14:tracePt t="90599" x="4160838" y="5892800"/>
          <p14:tracePt t="90613" x="4184650" y="5924550"/>
          <p14:tracePt t="90615" x="4233863" y="5956300"/>
          <p14:tracePt t="90623" x="4265613" y="5988050"/>
          <p14:tracePt t="90631" x="4313238" y="6021388"/>
          <p14:tracePt t="90639" x="4384675" y="6076950"/>
          <p14:tracePt t="90648" x="4448175" y="6124575"/>
          <p14:tracePt t="90655" x="4527550" y="6156325"/>
          <p14:tracePt t="90664" x="4600575" y="6196013"/>
          <p14:tracePt t="90671" x="4664075" y="6235700"/>
          <p14:tracePt t="90681" x="4735513" y="6267450"/>
          <p14:tracePt t="90687" x="4791075" y="6291263"/>
          <p14:tracePt t="90698" x="4854575" y="6315075"/>
          <p14:tracePt t="90703" x="4902200" y="6338888"/>
          <p14:tracePt t="90715" x="4959350" y="6364288"/>
          <p14:tracePt t="90719" x="5014913" y="6372225"/>
          <p14:tracePt t="90730" x="5054600" y="6388100"/>
          <p14:tracePt t="90735" x="5086350" y="6396038"/>
          <p14:tracePt t="90746" x="5133975" y="6411913"/>
          <p14:tracePt t="90751" x="5181600" y="6427788"/>
          <p14:tracePt t="90762" x="5213350" y="6435725"/>
          <p14:tracePt t="90767" x="5245100" y="6443663"/>
          <p14:tracePt t="90779" x="5276850" y="6451600"/>
          <p14:tracePt t="90783" x="5300663" y="6451600"/>
          <p14:tracePt t="90796" x="5326063" y="6451600"/>
          <p14:tracePt t="90800" x="5334000" y="6459538"/>
          <p14:tracePt t="90812" x="5349875" y="6459538"/>
          <p14:tracePt t="90816" x="5357813" y="6459538"/>
          <p14:tracePt t="90823" x="5381625" y="6467475"/>
          <p14:tracePt t="90839" x="5397500" y="6467475"/>
          <p14:tracePt t="90848" x="5421313" y="6467475"/>
          <p14:tracePt t="90855" x="5437188" y="6475413"/>
          <p14:tracePt t="90865" x="5445125" y="6475413"/>
          <p14:tracePt t="90882" x="5468938" y="6475413"/>
          <p14:tracePt t="90883" x="5492750" y="6483350"/>
          <p14:tracePt t="90887" x="5508625" y="6483350"/>
          <p14:tracePt t="90903" x="5516563" y="6483350"/>
          <p14:tracePt t="90914" x="5524500" y="6483350"/>
          <p14:tracePt t="90983" x="5532438" y="6483350"/>
          <p14:tracePt t="91087" x="5548313" y="6483350"/>
          <p14:tracePt t="91095" x="5556250" y="6483350"/>
          <p14:tracePt t="91104" x="5572125" y="6491288"/>
          <p14:tracePt t="91117" x="5580063" y="6491288"/>
          <p14:tracePt t="91120" x="5595938" y="6491288"/>
          <p14:tracePt t="91136" x="5627688" y="6507163"/>
          <p14:tracePt t="91146" x="5643563" y="6507163"/>
          <p14:tracePt t="91151" x="5651500" y="6507163"/>
          <p14:tracePt t="91162" x="5659438" y="6507163"/>
          <p14:tracePt t="91167" x="5676900" y="6515100"/>
          <p14:tracePt t="91179" x="5692775" y="6515100"/>
          <p14:tracePt t="91183" x="5700713" y="6515100"/>
          <p14:tracePt t="91199" x="5716588" y="6523038"/>
          <p14:tracePt t="91200" x="5724525" y="6523038"/>
          <p14:tracePt t="91207" x="5740400" y="6523038"/>
          <p14:tracePt t="91216" x="5748338" y="6523038"/>
          <p14:tracePt t="91223" x="5772150" y="6530975"/>
          <p14:tracePt t="91232" x="5795963" y="6538913"/>
          <p14:tracePt t="91239" x="5819775" y="6546850"/>
          <p14:tracePt t="91250" x="5835650" y="6546850"/>
          <p14:tracePt t="91255" x="5859463" y="6554788"/>
          <p14:tracePt t="91267" x="5867400" y="6562725"/>
          <p14:tracePt t="91271" x="5875338" y="6562725"/>
          <p14:tracePt t="91283" x="5883275" y="6562725"/>
          <p14:tracePt t="91300" x="5891213" y="6562725"/>
          <p14:tracePt t="91328" x="5899150" y="6562725"/>
          <p14:tracePt t="91343" x="5907088" y="6562725"/>
          <p14:tracePt t="91351" x="5915025" y="6570663"/>
          <p14:tracePt t="91363" x="5930900" y="6570663"/>
          <p14:tracePt t="91367" x="5938838" y="6578600"/>
          <p14:tracePt t="91385" x="5962650" y="6578600"/>
          <p14:tracePt t="91401" x="6002338" y="6586538"/>
          <p14:tracePt t="91407" x="6010275" y="6586538"/>
          <p14:tracePt t="91423" x="6018213" y="6586538"/>
          <p14:tracePt t="91471" x="6034088" y="6586538"/>
          <p14:tracePt t="91479" x="6059488" y="6594475"/>
          <p14:tracePt t="91487" x="6091238" y="6594475"/>
          <p14:tracePt t="91501" x="6138863" y="6610350"/>
          <p14:tracePt t="91503" x="6186488" y="6626225"/>
          <p14:tracePt t="91514" x="6249988" y="6642100"/>
          <p14:tracePt t="91519" x="6281738" y="6642100"/>
          <p14:tracePt t="91531" x="6297613" y="6642100"/>
          <p14:tracePt t="91535" x="6313488" y="6642100"/>
          <p14:tracePt t="91647" x="6329363" y="6642100"/>
          <p14:tracePt t="91656" x="6361113" y="6642100"/>
          <p14:tracePt t="91668" x="6384925" y="6642100"/>
          <p14:tracePt t="91677" x="6426200" y="6642100"/>
          <p14:tracePt t="91688" x="6521450" y="6642100"/>
          <p14:tracePt t="91701" x="6561138" y="6642100"/>
          <p14:tracePt t="91703" x="6624638" y="6642100"/>
          <p14:tracePt t="91714" x="6672263" y="6642100"/>
          <p14:tracePt t="91719" x="6704013" y="6642100"/>
          <p14:tracePt t="91731" x="6735763" y="6642100"/>
          <p14:tracePt t="91735" x="6769100" y="6642100"/>
          <p14:tracePt t="91749" x="6816725" y="6642100"/>
          <p14:tracePt t="91751" x="6848475" y="6642100"/>
          <p14:tracePt t="91764" x="6880225" y="6642100"/>
          <p14:tracePt t="91767" x="6935788" y="6642100"/>
          <p14:tracePt t="91782" x="6999288" y="6626225"/>
          <p14:tracePt t="91784" x="7086600" y="6602413"/>
          <p14:tracePt t="91798" x="7175500" y="6578600"/>
          <p14:tracePt t="91800" x="7326313" y="6562725"/>
          <p14:tracePt t="91807" x="7485063" y="6538913"/>
          <p14:tracePt t="91819" x="7661275" y="6483350"/>
          <p14:tracePt t="91824" x="7859713" y="6419850"/>
          <p14:tracePt t="91835" x="8043863" y="6330950"/>
          <p14:tracePt t="91839" x="8235950" y="6219825"/>
          <p14:tracePt t="91850" x="8370888" y="6116638"/>
          <p14:tracePt t="91855" x="8505825" y="6013450"/>
          <p14:tracePt t="91868" x="8618538" y="5892800"/>
          <p14:tracePt t="91871" x="8705850" y="5765800"/>
          <p14:tracePt t="91879" x="8801100" y="5597525"/>
          <p14:tracePt t="91887" x="8848725" y="5454650"/>
          <p14:tracePt t="91901" x="8904288" y="5319713"/>
          <p14:tracePt t="91903" x="8928100" y="5214938"/>
          <p14:tracePt t="91916" x="8943975" y="5119688"/>
          <p14:tracePt t="91919" x="8951913" y="5008563"/>
          <p14:tracePt t="91932" x="8959850" y="4927600"/>
          <p14:tracePt t="91935" x="8985250" y="4840288"/>
          <p14:tracePt t="91949" x="8985250" y="4760913"/>
          <p14:tracePt t="91951" x="8993188" y="4681538"/>
          <p14:tracePt t="91965" x="8993188" y="4616450"/>
          <p14:tracePt t="91967" x="8993188" y="4552950"/>
          <p14:tracePt t="91982" x="8993188" y="4489450"/>
          <p14:tracePt t="91983" x="8993188" y="4433888"/>
          <p14:tracePt t="91991" x="8993188" y="4370388"/>
          <p14:tracePt t="91999" x="8993188" y="4314825"/>
          <p14:tracePt t="92007" x="8977313" y="4233863"/>
          <p14:tracePt t="92015" x="8959850" y="4170363"/>
          <p14:tracePt t="92022" x="8936038" y="4122738"/>
          <p14:tracePt t="92031" x="8920163" y="4075113"/>
          <p14:tracePt t="92039" x="8896350" y="4043363"/>
          <p14:tracePt t="92049" x="8880475" y="3995738"/>
          <p14:tracePt t="92054" x="8864600" y="3956050"/>
          <p14:tracePt t="92066" x="8848725" y="3890963"/>
          <p14:tracePt t="92071" x="8824913" y="3827463"/>
          <p14:tracePt t="92083" x="8809038" y="3748088"/>
          <p14:tracePt t="92087" x="8785225" y="3660775"/>
          <p14:tracePt t="92100" x="8769350" y="3571875"/>
          <p14:tracePt t="92102" x="8729663" y="3468688"/>
          <p14:tracePt t="92116" x="8689975" y="3349625"/>
          <p14:tracePt t="92119" x="8666163" y="3221038"/>
          <p14:tracePt t="92129" x="8618538" y="3094038"/>
          <p14:tracePt t="92135" x="8569325" y="2974975"/>
          <p14:tracePt t="92148" x="8521700" y="2854325"/>
          <p14:tracePt t="92151" x="8482013" y="2767013"/>
          <p14:tracePt t="92162" x="8442325" y="2679700"/>
          <p14:tracePt t="92167" x="8410575" y="2600325"/>
          <p14:tracePt t="92180" x="8362950" y="2503488"/>
          <p14:tracePt t="92183" x="8339138" y="2424113"/>
          <p14:tracePt t="92191" x="8307388" y="2352675"/>
          <p14:tracePt t="92199" x="8267700" y="2265363"/>
          <p14:tracePt t="92207" x="8251825" y="2160588"/>
          <p14:tracePt t="92216" x="8218488" y="2065338"/>
          <p14:tracePt t="92223" x="8186738" y="1985963"/>
          <p14:tracePt t="92233" x="8170863" y="1906588"/>
          <p14:tracePt t="92239" x="8170863" y="1849438"/>
          <p14:tracePt t="92249" x="8170863" y="1825625"/>
          <p14:tracePt t="92255" x="8170863" y="1809750"/>
          <p14:tracePt t="92266" x="8170863" y="1801813"/>
          <p14:tracePt t="92271" x="8170863" y="1778000"/>
          <p14:tracePt t="92327" x="8170863" y="1754188"/>
          <p14:tracePt t="92335" x="8170863" y="1722438"/>
          <p14:tracePt t="92343" x="8170863" y="1682750"/>
          <p14:tracePt t="92350" x="8178800" y="1635125"/>
          <p14:tracePt t="92363" x="8178800" y="1595438"/>
          <p14:tracePt t="92367" x="8178800" y="1547813"/>
          <p14:tracePt t="92381" x="8178800" y="1506538"/>
          <p14:tracePt t="92383" x="8178800" y="1474788"/>
          <p14:tracePt t="92391" x="8178800" y="1427163"/>
          <p14:tracePt t="92399" x="8170863" y="1379538"/>
          <p14:tracePt t="92407" x="8170863" y="1355725"/>
          <p14:tracePt t="92416" x="8162925" y="1331913"/>
          <p14:tracePt t="92423" x="8162925" y="1323975"/>
          <p14:tracePt t="92433" x="8162925" y="1308100"/>
          <p14:tracePt t="92439" x="8154988" y="1292225"/>
          <p14:tracePt t="92465" x="8154988" y="1276350"/>
          <p14:tracePt t="92471" x="8147050" y="1276350"/>
          <p14:tracePt t="92498" x="8147050" y="1268413"/>
          <p14:tracePt t="92510" x="8131175" y="1268413"/>
          <p14:tracePt t="92519" x="8115300" y="1260475"/>
          <p14:tracePt t="92530" x="8099425" y="1260475"/>
          <p14:tracePt t="92535" x="8075613" y="1260475"/>
          <p14:tracePt t="92548" x="8059738" y="1252538"/>
          <p14:tracePt t="92551" x="8035925" y="1244600"/>
          <p14:tracePt t="92566" x="8020050" y="1236663"/>
          <p14:tracePt t="92567" x="7988300" y="1212850"/>
          <p14:tracePt t="92580" x="7948613" y="1204913"/>
          <p14:tracePt t="92584" x="7893050" y="1187450"/>
          <p14:tracePt t="92592" x="7851775" y="1163638"/>
          <p14:tracePt t="92602" x="7804150" y="1139825"/>
          <p14:tracePt t="92607" x="7772400" y="1123950"/>
          <p14:tracePt t="92619" x="7740650" y="1116013"/>
          <p14:tracePt t="92623" x="7677150" y="1092200"/>
          <p14:tracePt t="92635" x="7661275" y="1092200"/>
          <p14:tracePt t="92639" x="7645400" y="1084263"/>
          <p14:tracePt t="92652" x="7629525" y="1068388"/>
          <p14:tracePt t="92655" x="7613650" y="1060450"/>
          <p14:tracePt t="92671" x="7597775" y="1052513"/>
          <p14:tracePt t="92681" x="7589838" y="1044575"/>
          <p14:tracePt t="92687" x="7581900" y="1036638"/>
          <p14:tracePt t="92783" x="7566025" y="1036638"/>
          <p14:tracePt t="92792" x="7558088" y="1036638"/>
          <p14:tracePt t="92800" x="7542213" y="1036638"/>
          <p14:tracePt t="92807" x="7518400" y="1036638"/>
          <p14:tracePt t="92819" x="7493000" y="1044575"/>
          <p14:tracePt t="92823" x="7469188" y="1052513"/>
          <p14:tracePt t="92835" x="7437438" y="1060450"/>
          <p14:tracePt t="92839" x="7421563" y="1068388"/>
          <p14:tracePt t="92851" x="7405688" y="1076325"/>
          <p14:tracePt t="92855" x="7381875" y="1076325"/>
          <p14:tracePt t="92867" x="7373938" y="1076325"/>
          <p14:tracePt t="92884" x="7350125" y="1084263"/>
          <p14:tracePt t="92887" x="7334250" y="1100138"/>
          <p14:tracePt t="92898" x="7318375" y="1100138"/>
          <p14:tracePt t="92903" x="7286625" y="1108075"/>
          <p14:tracePt t="92918" x="7262813" y="1116013"/>
          <p14:tracePt t="92919" x="7223125" y="1131888"/>
          <p14:tracePt t="92931" x="7191375" y="1139825"/>
          <p14:tracePt t="92935" x="7135813" y="1155700"/>
          <p14:tracePt t="92948" x="7086600" y="1171575"/>
          <p14:tracePt t="92951" x="7031038" y="1187450"/>
          <p14:tracePt t="92968" x="6959600" y="1228725"/>
          <p14:tracePt t="92975" x="6919913" y="1252538"/>
          <p14:tracePt t="92985" x="6880225" y="1284288"/>
          <p14:tracePt t="92991" x="6872288" y="1292225"/>
          <p14:tracePt t="93001" x="6840538" y="1316038"/>
          <p14:tracePt t="93007" x="6824663" y="1331913"/>
          <p14:tracePt t="93017" x="6816725" y="1339850"/>
          <p14:tracePt t="93022" x="6808788" y="1347788"/>
          <p14:tracePt t="93030" x="6800850" y="1363663"/>
          <p14:tracePt t="93038" x="6792913" y="1371600"/>
          <p14:tracePt t="93183" x="6792913" y="1387475"/>
          <p14:tracePt t="93192" x="6792913" y="1395413"/>
          <p14:tracePt t="93200" x="6792913" y="1403350"/>
          <p14:tracePt t="93207" x="6792913" y="1419225"/>
          <p14:tracePt t="93219" x="6792913" y="1427163"/>
          <p14:tracePt t="93223" x="6784975" y="1435100"/>
          <p14:tracePt t="93239" x="6784975" y="1443038"/>
          <p14:tracePt t="93287" x="6784975" y="1450975"/>
          <p14:tracePt t="93295" x="6784975" y="1458913"/>
          <p14:tracePt t="93303" x="6784975" y="1466850"/>
          <p14:tracePt t="93317" x="6784975" y="1474788"/>
          <p14:tracePt t="93319" x="6784975" y="1482725"/>
          <p14:tracePt t="93334" x="6784975" y="1498600"/>
          <p14:tracePt t="93336" x="6784975" y="1522413"/>
          <p14:tracePt t="93352" x="6784975" y="1563688"/>
          <p14:tracePt t="93359" x="6784975" y="1587500"/>
          <p14:tracePt t="93368" x="6784975" y="1603375"/>
          <p14:tracePt t="93375" x="6784975" y="1627188"/>
          <p14:tracePt t="93385" x="6784975" y="1651000"/>
          <p14:tracePt t="93391" x="6784975" y="1666875"/>
          <p14:tracePt t="93402" x="6792913" y="1690688"/>
          <p14:tracePt t="93407" x="6800850" y="1698625"/>
          <p14:tracePt t="93419" x="6800850" y="1706563"/>
          <p14:tracePt t="93434" x="6800850" y="1714500"/>
          <p14:tracePt t="93439" x="6808788" y="1722438"/>
          <p14:tracePt t="93551" x="6816725" y="1730375"/>
          <p14:tracePt t="93560" x="6848475" y="1738313"/>
          <p14:tracePt t="93568" x="6880225" y="1754188"/>
          <p14:tracePt t="93575" x="6896100" y="1762125"/>
          <p14:tracePt t="93588" x="6927850" y="1770063"/>
          <p14:tracePt t="93591" x="6975475" y="1785938"/>
          <p14:tracePt t="93604" x="7031038" y="1801813"/>
          <p14:tracePt t="93607" x="7070725" y="1809750"/>
          <p14:tracePt t="93618" x="7126288" y="1825625"/>
          <p14:tracePt t="93623" x="7183438" y="1841500"/>
          <p14:tracePt t="93635" x="7223125" y="1849438"/>
          <p14:tracePt t="93639" x="7262813" y="1865313"/>
          <p14:tracePt t="93651" x="7294563" y="1865313"/>
          <p14:tracePt t="93655" x="7326313" y="1873250"/>
          <p14:tracePt t="93667" x="7350125" y="1873250"/>
          <p14:tracePt t="93671" x="7366000" y="1873250"/>
          <p14:tracePt t="93684" x="7389813" y="1873250"/>
          <p14:tracePt t="93687" x="7413625" y="1873250"/>
          <p14:tracePt t="93698" x="7429500" y="1873250"/>
          <p14:tracePt t="93703" x="7461250" y="1873250"/>
          <p14:tracePt t="93717" x="7477125" y="1873250"/>
          <p14:tracePt t="93719" x="7510463" y="1857375"/>
          <p14:tracePt t="93737" x="7558088" y="1849438"/>
          <p14:tracePt t="93753" x="7613650" y="1849438"/>
          <p14:tracePt t="93759" x="7637463" y="1833563"/>
          <p14:tracePt t="93770" x="7661275" y="1833563"/>
          <p14:tracePt t="93775" x="7677150" y="1825625"/>
          <p14:tracePt t="93784" x="7716838" y="1809750"/>
          <p14:tracePt t="93791" x="7740650" y="1793875"/>
          <p14:tracePt t="93801" x="7780338" y="1785938"/>
          <p14:tracePt t="93807" x="7804150" y="1762125"/>
          <p14:tracePt t="93818" x="7869238" y="1730375"/>
          <p14:tracePt t="93823" x="7893050" y="1722438"/>
          <p14:tracePt t="93834" x="7940675" y="1706563"/>
          <p14:tracePt t="93839" x="7964488" y="1682750"/>
          <p14:tracePt t="93851" x="8004175" y="1658938"/>
          <p14:tracePt t="93855" x="8020050" y="1651000"/>
          <p14:tracePt t="93867" x="8043863" y="1619250"/>
          <p14:tracePt t="93872" x="8059738" y="1611313"/>
          <p14:tracePt t="93882" x="8059738" y="1603375"/>
          <p14:tracePt t="93887" x="8059738" y="1579563"/>
          <p14:tracePt t="93901" x="8067675" y="1555750"/>
          <p14:tracePt t="93903" x="8083550" y="1530350"/>
          <p14:tracePt t="93918" x="8091488" y="1498600"/>
          <p14:tracePt t="93920" x="8091488" y="1474788"/>
          <p14:tracePt t="93936" x="8091488" y="1443038"/>
          <p14:tracePt t="93943" x="8099425" y="1403350"/>
          <p14:tracePt t="93952" x="8099425" y="1387475"/>
          <p14:tracePt t="93959" x="8099425" y="1371600"/>
          <p14:tracePt t="93968" x="8099425" y="1339850"/>
          <p14:tracePt t="93975" x="8099425" y="1316038"/>
          <p14:tracePt t="93984" x="8099425" y="1292225"/>
          <p14:tracePt t="93991" x="8099425" y="1276350"/>
          <p14:tracePt t="94000" x="8099425" y="1260475"/>
          <p14:tracePt t="94007" x="8099425" y="1244600"/>
          <p14:tracePt t="94018" x="8099425" y="1228725"/>
          <p14:tracePt t="94023" x="8099425" y="1212850"/>
          <p14:tracePt t="94035" x="8099425" y="1204913"/>
          <p14:tracePt t="94039" x="8099425" y="1179513"/>
          <p14:tracePt t="94051" x="8099425" y="1171575"/>
          <p14:tracePt t="94055" x="8099425" y="1139825"/>
          <p14:tracePt t="94067" x="8075613" y="1123950"/>
          <p14:tracePt t="94072" x="8067675" y="1108075"/>
          <p14:tracePt t="94081" x="8051800" y="1092200"/>
          <p14:tracePt t="94087" x="8027988" y="1068388"/>
          <p14:tracePt t="94098" x="8012113" y="1052513"/>
          <p14:tracePt t="94103" x="8004175" y="1044575"/>
          <p14:tracePt t="94121" x="7996238" y="1044575"/>
          <p14:tracePt t="94137" x="7980363" y="1036638"/>
          <p14:tracePt t="94152" x="7972425" y="1028700"/>
          <p14:tracePt t="94159" x="7956550" y="1028700"/>
          <p14:tracePt t="94169" x="7948613" y="1028700"/>
          <p14:tracePt t="94175" x="7924800" y="1028700"/>
          <p14:tracePt t="94186" x="7893050" y="1020763"/>
          <p14:tracePt t="94191" x="7869238" y="1020763"/>
          <p14:tracePt t="94202" x="7843838" y="1020763"/>
          <p14:tracePt t="94207" x="7827963" y="1020763"/>
          <p14:tracePt t="94218" x="7804150" y="1020763"/>
          <p14:tracePt t="94223" x="7796213" y="1020763"/>
          <p14:tracePt t="94235" x="7772400" y="1020763"/>
          <p14:tracePt t="94455" x="7788275" y="1020763"/>
          <p14:tracePt t="94464" x="7835900" y="1012825"/>
          <p14:tracePt t="94472" x="7877175" y="1012825"/>
          <p14:tracePt t="94488" x="7940675" y="1004888"/>
          <p14:tracePt t="94505" x="7980363" y="1004888"/>
          <p14:tracePt t="94522" x="8020050" y="1004888"/>
          <p14:tracePt t="94535" x="8035925" y="1004888"/>
          <p14:tracePt t="94537" x="8059738" y="1004888"/>
          <p14:tracePt t="94543" x="8099425" y="1004888"/>
          <p14:tracePt t="94554" x="8131175" y="1004888"/>
          <p14:tracePt t="94559" x="8186738" y="1004888"/>
          <p14:tracePt t="94568" x="8235950" y="1004888"/>
          <p14:tracePt t="94575" x="8275638" y="1004888"/>
          <p14:tracePt t="94585" x="8307388" y="1004888"/>
          <p14:tracePt t="94591" x="8331200" y="1004888"/>
          <p14:tracePt t="94603" x="8339138" y="1004888"/>
          <p14:tracePt t="94607" x="8347075" y="996950"/>
          <p14:tracePt t="94712" x="8355013" y="996950"/>
          <p14:tracePt t="94720" x="8386763" y="996950"/>
          <p14:tracePt t="94729" x="8434388" y="996950"/>
          <p14:tracePt t="94744" x="8561388" y="996950"/>
          <p14:tracePt t="94753" x="8642350" y="996950"/>
          <p14:tracePt t="94759" x="8729663" y="996950"/>
          <p14:tracePt t="94769" x="8801100" y="996950"/>
          <p14:tracePt t="94775" x="8872538" y="996950"/>
          <p14:tracePt t="94785" x="8928100" y="996950"/>
          <p14:tracePt t="94791" x="8969375" y="1004888"/>
          <p14:tracePt t="94802" x="8993188" y="1004888"/>
          <p14:tracePt t="94807" x="9001125" y="1012825"/>
          <p14:tracePt t="96559" x="9001125" y="1036638"/>
          <p14:tracePt t="96569" x="9001125" y="1052513"/>
          <p14:tracePt t="96574" x="8993188" y="1068388"/>
          <p14:tracePt t="96584" x="8977313" y="1076325"/>
          <p14:tracePt t="96590" x="8977313" y="1092200"/>
          <p14:tracePt t="96602" x="8969375" y="1100138"/>
          <p14:tracePt t="96606" x="8959850" y="1116013"/>
          <p14:tracePt t="96727" x="8951913" y="1116013"/>
          <p14:tracePt t="96743" x="8936038" y="1123950"/>
          <p14:tracePt t="96757" x="8928100" y="1123950"/>
          <p14:tracePt t="96768" x="8920163" y="1147763"/>
          <p14:tracePt t="96779" x="8904288" y="1179513"/>
          <p14:tracePt t="96792" x="8872538" y="1244600"/>
          <p14:tracePt t="96807" x="8824913" y="1292225"/>
          <p14:tracePt t="96820" x="8801100" y="1323975"/>
          <p14:tracePt t="96823" x="8777288" y="1339850"/>
          <p14:tracePt t="96837" x="8761413" y="1355725"/>
          <p14:tracePt t="96840" x="8737600" y="1371600"/>
          <p14:tracePt t="96853" x="8729663" y="1379538"/>
          <p14:tracePt t="96855" x="8721725" y="1379538"/>
          <p14:tracePt t="96872" x="8713788" y="1387475"/>
          <p14:tracePt t="96879" x="8705850" y="1387475"/>
          <p14:tracePt t="96895" x="8705850" y="1395413"/>
          <p14:tracePt t="96903" x="8689975" y="1403350"/>
          <p14:tracePt t="96911" x="8689975" y="1411288"/>
          <p14:tracePt t="96922" x="8674100" y="1419225"/>
          <p14:tracePt t="96927" x="8666163" y="1427163"/>
          <p14:tracePt t="96938" x="8658225" y="1443038"/>
          <p14:tracePt t="96956" x="8650288" y="1458913"/>
          <p14:tracePt t="96959" x="8642350" y="1458913"/>
          <p14:tracePt t="96971" x="8642350" y="1466850"/>
          <p14:tracePt t="96991" x="8634413" y="1482725"/>
          <p14:tracePt t="97007" x="8634413" y="1490663"/>
          <p14:tracePt t="97020" x="8634413" y="1506538"/>
          <p14:tracePt t="97023" x="8626475" y="1522413"/>
          <p14:tracePt t="97037" x="8626475" y="1555750"/>
          <p14:tracePt t="97039" x="8610600" y="1587500"/>
          <p14:tracePt t="97054" x="8602663" y="1603375"/>
          <p14:tracePt t="97055" x="8593138" y="1627188"/>
          <p14:tracePt t="97070" x="8593138" y="1651000"/>
          <p14:tracePt t="97072" x="8593138" y="1682750"/>
          <p14:tracePt t="97079" x="8593138" y="1706563"/>
          <p14:tracePt t="97088" x="8593138" y="1722438"/>
          <p14:tracePt t="97095" x="8593138" y="1738313"/>
          <p14:tracePt t="97105" x="8593138" y="1770063"/>
          <p14:tracePt t="97110" x="8593138" y="1778000"/>
          <p14:tracePt t="97121" x="8593138" y="1801813"/>
          <p14:tracePt t="97127" x="8593138" y="1825625"/>
          <p14:tracePt t="97136" x="8593138" y="1833563"/>
          <p14:tracePt t="97143" x="8593138" y="1849438"/>
          <p14:tracePt t="97152" x="8593138" y="1857375"/>
          <p14:tracePt t="97159" x="8593138" y="1873250"/>
          <p14:tracePt t="97170" x="8593138" y="1881188"/>
          <p14:tracePt t="97175" x="8593138" y="1890713"/>
          <p14:tracePt t="101224" x="8593138" y="1898650"/>
          <p14:tracePt t="101231" x="8593138" y="1906588"/>
          <p14:tracePt t="101744" x="8593138" y="1962150"/>
          <p14:tracePt t="101752" x="8593138" y="2025650"/>
          <p14:tracePt t="101761" x="8593138" y="2105025"/>
          <p14:tracePt t="101767" x="8569325" y="2216150"/>
          <p14:tracePt t="101779" x="8561388" y="2312988"/>
          <p14:tracePt t="101783" x="8561388" y="2400300"/>
          <p14:tracePt t="101796" x="8561388" y="2479675"/>
          <p14:tracePt t="101799" x="8561388" y="2559050"/>
          <p14:tracePt t="101810" x="8561388" y="2608263"/>
          <p14:tracePt t="101815" x="8561388" y="2655888"/>
          <p14:tracePt t="101827" x="8561388" y="2695575"/>
          <p14:tracePt t="101831" x="8561388" y="2727325"/>
          <p14:tracePt t="101843" x="8561388" y="2743200"/>
          <p14:tracePt t="101847" x="8553450" y="2767013"/>
          <p14:tracePt t="101859" x="8553450" y="2782888"/>
          <p14:tracePt t="101863" x="8553450" y="2798763"/>
          <p14:tracePt t="101885" x="8553450" y="2814638"/>
          <p14:tracePt t="101894" x="8553450" y="2822575"/>
          <p14:tracePt t="101908" x="8553450" y="2830513"/>
          <p14:tracePt t="101912" x="8553450" y="2838450"/>
          <p14:tracePt t="102031" x="8553450" y="2854325"/>
          <p14:tracePt t="102040" x="8553450" y="2886075"/>
          <p14:tracePt t="102049" x="8553450" y="2951163"/>
          <p14:tracePt t="102062" x="8553450" y="3014663"/>
          <p14:tracePt t="102064" x="8553450" y="3125788"/>
          <p14:tracePt t="102080" x="8553450" y="3349625"/>
          <p14:tracePt t="102097" x="8553450" y="3516313"/>
          <p14:tracePt t="102110" x="8529638" y="3571875"/>
          <p14:tracePt t="102112" x="8513763" y="3629025"/>
          <p14:tracePt t="102125" x="8497888" y="3676650"/>
          <p14:tracePt t="102127" x="8489950" y="3692525"/>
          <p14:tracePt t="102141" x="8482013" y="3708400"/>
          <p14:tracePt t="102143" x="8482013" y="3716338"/>
          <p14:tracePt t="102151" x="8482013" y="3724275"/>
          <p14:tracePt t="102209" x="8474075" y="3732213"/>
          <p14:tracePt t="102239" x="8466138" y="3732213"/>
          <p14:tracePt t="102263" x="8458200" y="3732213"/>
          <p14:tracePt t="102287" x="8458200" y="3724275"/>
          <p14:tracePt t="102295" x="8450263" y="3724275"/>
          <p14:tracePt t="102302" x="8442325" y="3716338"/>
          <p14:tracePt t="102319" x="8442325" y="3692525"/>
          <p14:tracePt t="102328" x="8442325" y="3676650"/>
          <p14:tracePt t="102346" x="8442325" y="3613150"/>
          <p14:tracePt t="102352" x="8442325" y="3556000"/>
          <p14:tracePt t="102362" x="8442325" y="3524250"/>
          <p14:tracePt t="102367" x="8450263" y="3476625"/>
          <p14:tracePt t="102378" x="8466138" y="3444875"/>
          <p14:tracePt t="102383" x="8482013" y="3405188"/>
          <p14:tracePt t="102394" x="8497888" y="3389313"/>
          <p14:tracePt t="102399" x="8505825" y="3373438"/>
          <p14:tracePt t="102410" x="8505825" y="3357563"/>
          <p14:tracePt t="102415" x="8513763" y="3349625"/>
          <p14:tracePt t="104143" x="8513763" y="3341688"/>
          <p14:tracePt t="104247" x="8482013" y="3341688"/>
          <p14:tracePt t="104257" x="8450263" y="3389313"/>
          <p14:tracePt t="104263" x="8410575" y="3452813"/>
          <p14:tracePt t="104276" x="8362950" y="3508375"/>
          <p14:tracePt t="104279" x="8315325" y="3556000"/>
          <p14:tracePt t="104293" x="8267700" y="3636963"/>
          <p14:tracePt t="104295" x="8226425" y="3676650"/>
          <p14:tracePt t="104303" x="8178800" y="3724275"/>
          <p14:tracePt t="104311" x="8139113" y="3756025"/>
          <p14:tracePt t="104319" x="8099425" y="3795713"/>
          <p14:tracePt t="104328" x="8083550" y="3811588"/>
          <p14:tracePt t="104335" x="8067675" y="3819525"/>
          <p14:tracePt t="104345" x="8059738" y="3827463"/>
          <p14:tracePt t="104559" x="8051800" y="3827463"/>
          <p14:tracePt t="104568" x="7996238" y="3835400"/>
          <p14:tracePt t="104583" x="7708900" y="3922713"/>
          <p14:tracePt t="104595" x="7485063" y="3948113"/>
          <p14:tracePt t="104601" x="7223125" y="4027488"/>
          <p14:tracePt t="104612" x="6967538" y="4098925"/>
          <p14:tracePt t="104616" x="6727825" y="4162425"/>
          <p14:tracePt t="104629" x="6513513" y="4225925"/>
          <p14:tracePt t="104631" x="6376988" y="4265613"/>
          <p14:tracePt t="104644" x="6265863" y="4306888"/>
          <p14:tracePt t="104647" x="6202363" y="4314825"/>
          <p14:tracePt t="104661" x="6162675" y="4322763"/>
          <p14:tracePt t="104664" x="6138863" y="4330700"/>
          <p14:tracePt t="104831" x="6122988" y="4338638"/>
          <p14:tracePt t="104840" x="6107113" y="4346575"/>
          <p14:tracePt t="104849" x="6107113" y="4354513"/>
          <p14:tracePt t="104951" x="6115050" y="4362450"/>
          <p14:tracePt t="104959" x="6178550" y="4362450"/>
          <p14:tracePt t="104967" x="6234113" y="4362450"/>
          <p14:tracePt t="104982" x="6297613" y="4354513"/>
          <p14:tracePt t="104984" x="6345238" y="4346575"/>
          <p14:tracePt t="104997" x="6402388" y="4330700"/>
          <p14:tracePt t="105000" x="6442075" y="4330700"/>
          <p14:tracePt t="105013" x="6489700" y="4322763"/>
          <p14:tracePt t="105015" x="6513513" y="4322763"/>
          <p14:tracePt t="105029" x="6521450" y="4322763"/>
          <p14:tracePt t="105031" x="6537325" y="4322763"/>
          <p14:tracePt t="105119" x="6545263" y="4322763"/>
          <p14:tracePt t="105128" x="6569075" y="4314825"/>
          <p14:tracePt t="105136" x="6600825" y="4314825"/>
          <p14:tracePt t="105148" x="6648450" y="4314825"/>
          <p14:tracePt t="105151" x="6711950" y="4314825"/>
          <p14:tracePt t="105162" x="6769100" y="4314825"/>
          <p14:tracePt t="105167" x="6832600" y="4314825"/>
          <p14:tracePt t="105178" x="6896100" y="4314825"/>
          <p14:tracePt t="105183" x="6959600" y="4314825"/>
          <p14:tracePt t="105195" x="7031038" y="4314825"/>
          <p14:tracePt t="105199" x="7094538" y="4314825"/>
          <p14:tracePt t="105211" x="7175500" y="4330700"/>
          <p14:tracePt t="105215" x="7239000" y="4330700"/>
          <p14:tracePt t="105229" x="7302500" y="4330700"/>
          <p14:tracePt t="105230" x="7358063" y="4330700"/>
          <p14:tracePt t="105246" x="7405688" y="4330700"/>
          <p14:tracePt t="105247" x="7437438" y="4330700"/>
          <p14:tracePt t="105262" x="7461250" y="4330700"/>
          <p14:tracePt t="105263" x="7477125" y="4330700"/>
          <p14:tracePt t="105271" x="7485063" y="4330700"/>
          <p14:tracePt t="105287" x="7493000" y="4330700"/>
          <p14:tracePt t="105295" x="7502525" y="4330700"/>
          <p14:tracePt t="105303" x="7518400" y="4322763"/>
          <p14:tracePt t="105319" x="7526338" y="4322763"/>
          <p14:tracePt t="105328" x="7542213" y="4322763"/>
          <p14:tracePt t="105335" x="7566025" y="4298950"/>
          <p14:tracePt t="105345" x="7581900" y="4298950"/>
          <p14:tracePt t="105351" x="7597775" y="4291013"/>
          <p14:tracePt t="105361" x="7637463" y="4273550"/>
          <p14:tracePt t="105367" x="7661275" y="4265613"/>
          <p14:tracePt t="105378" x="7677150" y="4257675"/>
          <p14:tracePt t="105383" x="7716838" y="4233863"/>
          <p14:tracePt t="105395" x="7764463" y="4225925"/>
          <p14:tracePt t="105399" x="7796213" y="4217988"/>
          <p14:tracePt t="105411" x="7843838" y="4194175"/>
          <p14:tracePt t="105415" x="7900988" y="4186238"/>
          <p14:tracePt t="105426" x="7956550" y="4178300"/>
          <p14:tracePt t="105431" x="8012113" y="4178300"/>
          <p14:tracePt t="105442" x="8075613" y="4178300"/>
          <p14:tracePt t="105447" x="8123238" y="4178300"/>
          <p14:tracePt t="105460" x="8170863" y="4178300"/>
          <p14:tracePt t="105462" x="8194675" y="4178300"/>
          <p14:tracePt t="105471" x="8218488" y="4178300"/>
          <p14:tracePt t="105487" x="8226425" y="4178300"/>
          <p14:tracePt t="105567" x="8226425" y="4186238"/>
          <p14:tracePt t="105583" x="8226425" y="4210050"/>
          <p14:tracePt t="105594" x="8226425" y="4225925"/>
          <p14:tracePt t="105599" x="8226425" y="4249738"/>
          <p14:tracePt t="105609" x="8226425" y="4273550"/>
          <p14:tracePt t="105615" x="8226425" y="4298950"/>
          <p14:tracePt t="105631" x="8226425" y="4330700"/>
          <p14:tracePt t="105648" x="8226425" y="4354513"/>
          <p14:tracePt t="105751" x="8226425" y="4362450"/>
          <p14:tracePt t="105767" x="8226425" y="4378325"/>
          <p14:tracePt t="105791" x="8226425" y="4386263"/>
          <p14:tracePt t="105815" x="8226425" y="4402138"/>
          <p14:tracePt t="105848" x="8226425" y="4410075"/>
          <p14:tracePt t="105872" x="8226425" y="4418013"/>
          <p14:tracePt t="105885" x="8226425" y="4425950"/>
          <p14:tracePt t="105887" x="8226425" y="4433888"/>
          <p14:tracePt t="105903" x="8226425" y="4449763"/>
          <p14:tracePt t="105913" x="8226425" y="4457700"/>
          <p14:tracePt t="105920" x="8226425" y="4473575"/>
          <p14:tracePt t="105935" x="8226425" y="4481513"/>
          <p14:tracePt t="107535" x="8226425" y="4497388"/>
          <p14:tracePt t="107551" x="8218488" y="4505325"/>
          <p14:tracePt t="107567" x="8210550" y="4505325"/>
          <p14:tracePt t="107577" x="8202613" y="4513263"/>
          <p14:tracePt t="107589" x="8194675" y="4513263"/>
          <p14:tracePt t="107602" x="8186738" y="4521200"/>
          <p14:tracePt t="107619" x="8178800" y="4529138"/>
          <p14:tracePt t="107679" x="8170863" y="4529138"/>
          <p14:tracePt t="107687" x="8154988" y="4537075"/>
          <p14:tracePt t="107698" x="8147050" y="4552950"/>
          <p14:tracePt t="107707" x="8131175" y="4576763"/>
          <p14:tracePt t="107721" x="8099425" y="4616450"/>
          <p14:tracePt t="107735" x="8051800" y="4689475"/>
          <p14:tracePt t="107752" x="7988300" y="4784725"/>
          <p14:tracePt t="107768" x="7916863" y="4919663"/>
          <p14:tracePt t="107782" x="7869238" y="5024438"/>
          <p14:tracePt t="107783" x="7827963" y="5111750"/>
          <p14:tracePt t="107799" x="7732713" y="5319713"/>
          <p14:tracePt t="107813" x="7708900" y="5399088"/>
          <p14:tracePt t="107815" x="7693025" y="5438775"/>
          <p14:tracePt t="107823" x="7693025" y="5470525"/>
          <p14:tracePt t="107831" x="7693025" y="5486400"/>
          <p14:tracePt t="107839" x="7693025" y="5494338"/>
          <p14:tracePt t="108223" x="7677150" y="5494338"/>
          <p14:tracePt t="108233" x="7645400" y="5494338"/>
          <p14:tracePt t="108241" x="7581900" y="5478463"/>
          <p14:tracePt t="108254" x="7518400" y="5470525"/>
          <p14:tracePt t="108256" x="7429500" y="5462588"/>
          <p14:tracePt t="108269" x="7358063" y="5462588"/>
          <p14:tracePt t="108271" x="7270750" y="5462588"/>
          <p14:tracePt t="108283" x="7215188" y="5462588"/>
          <p14:tracePt t="108287" x="7175500" y="5462588"/>
          <p14:tracePt t="108300" x="7143750" y="5462588"/>
          <p14:tracePt t="108303" x="7118350" y="5470525"/>
          <p14:tracePt t="108335" x="7118350" y="5478463"/>
          <p14:tracePt t="108359" x="7110413" y="5494338"/>
          <p14:tracePt t="108367" x="7102475" y="5502275"/>
          <p14:tracePt t="108383" x="7094538" y="5510213"/>
          <p14:tracePt t="108392" x="7078663" y="5526088"/>
          <p14:tracePt t="108399" x="7062788" y="5534025"/>
          <p14:tracePt t="108407" x="7054850" y="5541963"/>
          <p14:tracePt t="108423" x="7046913" y="5549900"/>
          <p14:tracePt t="108431" x="7038975" y="5557838"/>
          <p14:tracePt t="108439" x="7031038" y="5565775"/>
          <p14:tracePt t="108448" x="7031038" y="5573713"/>
          <p14:tracePt t="108455" x="7015163" y="5581650"/>
          <p14:tracePt t="108465" x="7015163" y="5597525"/>
          <p14:tracePt t="108471" x="7007225" y="5605463"/>
          <p14:tracePt t="108481" x="7007225" y="5613400"/>
          <p14:tracePt t="108487" x="6999288" y="5621338"/>
          <p14:tracePt t="108498" x="6999288" y="5629275"/>
          <p14:tracePt t="108503" x="6991350" y="5637213"/>
          <p14:tracePt t="108513" x="6983413" y="5653088"/>
          <p14:tracePt t="108532" x="6983413" y="5662613"/>
          <p14:tracePt t="108547" x="6983413" y="5678488"/>
          <p14:tracePt t="108551" x="6983413" y="5686425"/>
          <p14:tracePt t="108564" x="6983413" y="5710238"/>
          <p14:tracePt t="108567" x="6975475" y="5718175"/>
          <p14:tracePt t="108581" x="6975475" y="5726113"/>
          <p14:tracePt t="108582" x="6975475" y="5741988"/>
          <p14:tracePt t="108598" x="6975475" y="5757863"/>
          <p14:tracePt t="108600" x="6975475" y="5765800"/>
          <p14:tracePt t="108607" x="6975475" y="5781675"/>
          <p14:tracePt t="108615" x="6975475" y="5789613"/>
          <p14:tracePt t="108623" x="6975475" y="5797550"/>
          <p14:tracePt t="108632" x="6975475" y="5805488"/>
          <p14:tracePt t="108655" x="6975475" y="5813425"/>
          <p14:tracePt t="108680" x="6975475" y="5821363"/>
          <p14:tracePt t="108719" x="6983413" y="5829300"/>
          <p14:tracePt t="108743" x="6983413" y="5837238"/>
          <p14:tracePt t="108768" x="6991350" y="5845175"/>
          <p14:tracePt t="108839" x="6999288" y="5845175"/>
          <p14:tracePt t="108848" x="6999288" y="5861050"/>
          <p14:tracePt t="108857" x="7007225" y="5861050"/>
          <p14:tracePt t="108867" x="7007225" y="5868988"/>
          <p14:tracePt t="108884" x="7015163" y="5892800"/>
          <p14:tracePt t="108887" x="7023100" y="5908675"/>
          <p14:tracePt t="108899" x="7023100" y="5916613"/>
          <p14:tracePt t="108903" x="7031038" y="5932488"/>
          <p14:tracePt t="108916" x="7031038" y="5940425"/>
          <p14:tracePt t="108919" x="7038975" y="5948363"/>
          <p14:tracePt t="108933" x="7038975" y="5956300"/>
          <p14:tracePt t="108949" x="7038975" y="5964238"/>
          <p14:tracePt t="108951" x="7046913" y="5972175"/>
          <p14:tracePt t="108985" x="7054850" y="5980113"/>
          <p14:tracePt t="108991" x="7062788" y="5980113"/>
          <p14:tracePt t="109000" x="7070725" y="5995988"/>
          <p14:tracePt t="109007" x="7078663" y="6005513"/>
          <p14:tracePt t="109016" x="7086600" y="6013450"/>
          <p14:tracePt t="109033" x="7102475" y="6021388"/>
          <p14:tracePt t="109039" x="7110413" y="6021388"/>
          <p14:tracePt t="109050" x="7118350" y="6021388"/>
          <p14:tracePt t="109055" x="7135813" y="6037263"/>
          <p14:tracePt t="109082" x="7143750" y="6037263"/>
          <p14:tracePt t="109103" x="7151688" y="6037263"/>
          <p14:tracePt t="109113" x="7159625" y="6037263"/>
          <p14:tracePt t="109125" x="7167563" y="6037263"/>
          <p14:tracePt t="109138" x="7207250" y="6037263"/>
          <p14:tracePt t="109153" x="7254875" y="6037263"/>
          <p14:tracePt t="109171" x="7318375" y="6037263"/>
          <p14:tracePt t="109175" x="7334250" y="6037263"/>
          <p14:tracePt t="109184" x="7366000" y="6037263"/>
          <p14:tracePt t="109191" x="7405688" y="6045200"/>
          <p14:tracePt t="109200" x="7429500" y="6045200"/>
          <p14:tracePt t="109207" x="7445375" y="6045200"/>
          <p14:tracePt t="109217" x="7461250" y="6045200"/>
          <p14:tracePt t="109223" x="7469188" y="6045200"/>
          <p14:tracePt t="109235" x="7485063" y="6045200"/>
          <p14:tracePt t="109239" x="7502525" y="6053138"/>
          <p14:tracePt t="109250" x="7518400" y="6053138"/>
          <p14:tracePt t="109255" x="7534275" y="6069013"/>
          <p14:tracePt t="109267" x="7542213" y="6069013"/>
          <p14:tracePt t="109271" x="7566025" y="6069013"/>
          <p14:tracePt t="109283" x="7581900" y="6069013"/>
          <p14:tracePt t="109287" x="7605713" y="6069013"/>
          <p14:tracePt t="109301" x="7613650" y="6069013"/>
          <p14:tracePt t="109303" x="7637463" y="6069013"/>
          <p14:tracePt t="109318" x="7661275" y="6069013"/>
          <p14:tracePt t="109319" x="7669213" y="6069013"/>
          <p14:tracePt t="109334" x="7693025" y="6069013"/>
          <p14:tracePt t="109335" x="7716838" y="6069013"/>
          <p14:tracePt t="109350" x="7740650" y="6061075"/>
          <p14:tracePt t="109350" x="7756525" y="6053138"/>
          <p14:tracePt t="109366" x="7788275" y="6045200"/>
          <p14:tracePt t="109367" x="7812088" y="6037263"/>
          <p14:tracePt t="109374" x="7835900" y="6029325"/>
          <p14:tracePt t="109383" x="7851775" y="6029325"/>
          <p14:tracePt t="109390" x="7877175" y="6013450"/>
          <p14:tracePt t="109399" x="7916863" y="5995988"/>
          <p14:tracePt t="109406" x="7940675" y="5988050"/>
          <p14:tracePt t="109416" x="7980363" y="5972175"/>
          <p14:tracePt t="109422" x="8004175" y="5964238"/>
          <p14:tracePt t="109430" x="8027988" y="5948363"/>
          <p14:tracePt t="109438" x="8051800" y="5932488"/>
          <p14:tracePt t="109448" x="8083550" y="5908675"/>
          <p14:tracePt t="109454" x="8091488" y="5892800"/>
          <p14:tracePt t="109465" x="8123238" y="5876925"/>
          <p14:tracePt t="109471" x="8123238" y="5868988"/>
          <p14:tracePt t="109481" x="8147050" y="5845175"/>
          <p14:tracePt t="109487" x="8147050" y="5837238"/>
          <p14:tracePt t="109498" x="8154988" y="5829300"/>
          <p14:tracePt t="109503" x="8162925" y="5813425"/>
          <p14:tracePt t="109519" x="8170863" y="5797550"/>
          <p14:tracePt t="109535" x="8170863" y="5789613"/>
          <p14:tracePt t="109547" x="8170863" y="5773738"/>
          <p14:tracePt t="109564" x="8170863" y="5757863"/>
          <p14:tracePt t="109567" x="8170863" y="5749925"/>
          <p14:tracePt t="109575" x="8170863" y="5741988"/>
          <p14:tracePt t="109583" x="8170863" y="5726113"/>
          <p14:tracePt t="109591" x="8170863" y="5718175"/>
          <p14:tracePt t="109599" x="8170863" y="5710238"/>
          <p14:tracePt t="109607" x="8170863" y="5702300"/>
          <p14:tracePt t="109623" x="8170863" y="5694363"/>
          <p14:tracePt t="115719" x="8170863" y="5741988"/>
          <p14:tracePt t="115727" x="8154988" y="5765800"/>
          <p14:tracePt t="115742" x="8123238" y="5813425"/>
          <p14:tracePt t="115745" x="8115300" y="5829300"/>
          <p14:tracePt t="115758" x="8091488" y="5861050"/>
          <p14:tracePt t="115760" x="8083550" y="5861050"/>
          <p14:tracePt t="116151" x="8083550" y="5868988"/>
          <p14:tracePt t="116161" x="8083550" y="5876925"/>
          <p14:tracePt t="116176" x="8083550" y="5884863"/>
          <p14:tracePt t="116185" x="8091488" y="5892800"/>
          <p14:tracePt t="116200" x="8099425" y="5900738"/>
          <p14:tracePt t="116208" x="8107363" y="5908675"/>
          <p14:tracePt t="116216" x="8115300" y="5916613"/>
          <p14:tracePt t="116224" x="8123238" y="5924550"/>
          <p14:tracePt t="116241" x="8131175" y="5940425"/>
          <p14:tracePt t="116258" x="8131175" y="5948363"/>
          <p14:tracePt t="116279" x="8131175" y="5956300"/>
          <p14:tracePt t="116291" x="8131175" y="5964238"/>
          <p14:tracePt t="116727" x="8139113" y="5964238"/>
          <p14:tracePt t="116760" x="8147050" y="5972175"/>
          <p14:tracePt t="116775" x="8154988" y="5972175"/>
          <p14:tracePt t="116800" x="8162925" y="5980113"/>
          <p14:tracePt t="116848" x="8170863" y="5988050"/>
          <p14:tracePt t="116865" x="8178800" y="5988050"/>
          <p14:tracePt t="116878" x="8186738" y="5988050"/>
          <p14:tracePt t="116880" x="8202613" y="5995988"/>
          <p14:tracePt t="116927" x="8210550" y="5995988"/>
          <p14:tracePt t="116983" x="8226425" y="5995988"/>
          <p14:tracePt t="116991" x="8235950" y="5995988"/>
          <p14:tracePt t="117008" x="8251825" y="5995988"/>
          <p14:tracePt t="117015" x="8267700" y="5995988"/>
          <p14:tracePt t="117025" x="8283575" y="5995988"/>
          <p14:tracePt t="117042" x="8291513" y="5995988"/>
          <p14:tracePt t="117047" x="8307388" y="5995988"/>
          <p14:tracePt t="117063" x="8323263" y="6005513"/>
          <p14:tracePt t="117075" x="8331200" y="6005513"/>
          <p14:tracePt t="117079" x="8339138" y="6005513"/>
          <p14:tracePt t="117092" x="8347075" y="6005513"/>
          <p14:tracePt t="117095" x="8355013" y="6013450"/>
          <p14:tracePt t="117167" x="8370888" y="6013450"/>
          <p14:tracePt t="117177" x="8378825" y="6013450"/>
          <p14:tracePt t="117188" x="8394700" y="6029325"/>
          <p14:tracePt t="117200" x="8410575" y="6037263"/>
          <p14:tracePt t="117212" x="8426450" y="6037263"/>
          <p14:tracePt t="117215" x="8434388" y="6037263"/>
          <p14:tracePt t="117225" x="8442325" y="6045200"/>
          <p14:tracePt t="117242" x="8466138" y="6061075"/>
          <p14:tracePt t="117247" x="8513763" y="6092825"/>
          <p14:tracePt t="117258" x="8569325" y="6108700"/>
          <p14:tracePt t="117263" x="8593138" y="6116638"/>
          <p14:tracePt t="117275" x="8642350" y="6132513"/>
          <p14:tracePt t="117279" x="8658225" y="6132513"/>
          <p14:tracePt t="117292" x="8682038" y="6132513"/>
          <p14:tracePt t="117295" x="8697913" y="6140450"/>
          <p14:tracePt t="117308" x="8713788" y="6148388"/>
          <p14:tracePt t="117519" x="8729663" y="6148388"/>
          <p14:tracePt t="117526" x="8737600" y="6164263"/>
          <p14:tracePt t="117534" x="8745538" y="6172200"/>
          <p14:tracePt t="117543" x="8769350" y="6172200"/>
          <p14:tracePt t="117557" x="8801100" y="6196013"/>
          <p14:tracePt t="117558" x="8809038" y="6196013"/>
          <p14:tracePt t="117575" x="8816975" y="6196013"/>
          <p14:tracePt t="117583" x="8832850" y="6203950"/>
          <p14:tracePt t="117592" x="8832850" y="6211888"/>
          <p14:tracePt t="117599" x="8840788" y="6211888"/>
          <p14:tracePt t="117711" x="8848725" y="6219825"/>
          <p14:tracePt t="117744" x="8872538" y="6227763"/>
          <p14:tracePt t="117759" x="8888413" y="6235700"/>
          <p14:tracePt t="117777" x="8896350" y="6235700"/>
          <p14:tracePt t="117783" x="8904288" y="6243638"/>
          <p14:tracePt t="117799" x="8920163" y="6251575"/>
          <p14:tracePt t="117809" x="8928100" y="6251575"/>
          <p14:tracePt t="117815" x="8936038" y="6251575"/>
          <p14:tracePt t="117826" x="8943975" y="6251575"/>
          <p14:tracePt t="117831" x="8951913" y="6251575"/>
          <p14:tracePt t="117847" x="8969375" y="6267450"/>
          <p14:tracePt t="117863" x="8977313" y="6267450"/>
          <p14:tracePt t="117876" x="8985250" y="6267450"/>
          <p14:tracePt t="117885" x="9009063" y="6275388"/>
          <p14:tracePt t="117895" x="9040813" y="6283325"/>
          <p14:tracePt t="117909" x="9072563" y="6291263"/>
          <p14:tracePt t="117927" x="9104313" y="6299200"/>
          <p14:tracePt t="117941" x="9112250" y="6299200"/>
          <p14:tracePt t="117958" x="9128125" y="6307138"/>
          <p14:tracePt t="117966" x="9136063" y="6307138"/>
          <p14:tracePt t="136716" x="8872538" y="1403350"/>
          <p14:tracePt t="136729" x="8729663" y="1276350"/>
          <p14:tracePt t="136732" x="8521700" y="1100138"/>
          <p14:tracePt t="136742" x="8323263" y="933450"/>
          <p14:tracePt t="136751" x="7916863" y="669925"/>
          <p14:tracePt t="136761" x="7685088" y="566738"/>
          <p14:tracePt t="136767" x="7437438" y="469900"/>
          <p14:tracePt t="136777" x="7183438" y="398463"/>
          <p14:tracePt t="136783" x="6880225" y="303213"/>
          <p14:tracePt t="136795" x="6545263" y="271463"/>
          <p14:tracePt t="136799" x="6273800" y="215900"/>
          <p14:tracePt t="136811" x="6002338" y="192088"/>
          <p14:tracePt t="136815" x="5788025" y="134938"/>
          <p14:tracePt t="136828" x="5635625" y="134938"/>
          <p14:tracePt t="136831" x="5532438" y="134938"/>
          <p14:tracePt t="136844" x="5468938" y="134938"/>
          <p14:tracePt t="136847" x="5413375" y="142875"/>
          <p14:tracePt t="136859" x="5389563" y="158750"/>
          <p14:tracePt t="136863" x="5365750" y="176213"/>
          <p14:tracePt t="136874" x="5349875" y="200025"/>
          <p14:tracePt t="136887" x="5334000" y="223838"/>
          <p14:tracePt t="136887" x="5318125" y="271463"/>
          <p14:tracePt t="136894" x="5300663" y="334963"/>
          <p14:tracePt t="136907" x="5276850" y="398463"/>
          <p14:tracePt t="136912" x="5260975" y="469900"/>
          <p14:tracePt t="136919" x="5237163" y="566738"/>
          <p14:tracePt t="136931" x="5205413" y="669925"/>
          <p14:tracePt t="136935" x="5189538" y="788988"/>
          <p14:tracePt t="136948" x="5173663" y="917575"/>
          <p14:tracePt t="136950" x="5157788" y="1052513"/>
          <p14:tracePt t="136960" x="5157788" y="1155700"/>
          <p14:tracePt t="136967" x="5157788" y="1276350"/>
          <p14:tracePt t="136976" x="5157788" y="1355725"/>
          <p14:tracePt t="136983" x="5181600" y="1435100"/>
          <p14:tracePt t="136993" x="5213350" y="1514475"/>
          <p14:tracePt t="136999" x="5253038" y="1603375"/>
          <p14:tracePt t="137010" x="5300663" y="1674813"/>
          <p14:tracePt t="137014" x="5365750" y="1762125"/>
          <p14:tracePt t="137026" x="5429250" y="1849438"/>
          <p14:tracePt t="137031" x="5508625" y="1946275"/>
          <p14:tracePt t="137043" x="5580063" y="2025650"/>
          <p14:tracePt t="137047" x="5667375" y="2120900"/>
          <p14:tracePt t="137060" x="5716588" y="2184400"/>
          <p14:tracePt t="137063" x="5772150" y="2249488"/>
          <p14:tracePt t="137077" x="5811838" y="2305050"/>
          <p14:tracePt t="137079" x="5851525" y="2352675"/>
          <p14:tracePt t="137093" x="5875338" y="2384425"/>
          <p14:tracePt t="137095" x="5907088" y="2408238"/>
          <p14:tracePt t="137110" x="5915025" y="2408238"/>
          <p14:tracePt t="137111" x="5930900" y="2416175"/>
          <p14:tracePt t="137119" x="5938838" y="2416175"/>
          <p14:tracePt t="137128" x="5962650" y="2424113"/>
          <p14:tracePt t="137135" x="5986463" y="2424113"/>
          <p14:tracePt t="137144" x="6018213" y="2424113"/>
          <p14:tracePt t="137151" x="6043613" y="2424113"/>
          <p14:tracePt t="137159" x="6083300" y="2424113"/>
          <p14:tracePt t="137167" x="6130925" y="2424113"/>
          <p14:tracePt t="137177" x="6170613" y="2424113"/>
          <p14:tracePt t="137183" x="6234113" y="2424113"/>
          <p14:tracePt t="137193" x="6289675" y="2424113"/>
          <p14:tracePt t="137199" x="6353175" y="2424113"/>
          <p14:tracePt t="137210" x="6392863" y="2408238"/>
          <p14:tracePt t="137215" x="6434138" y="2400300"/>
          <p14:tracePt t="137227" x="6465888" y="2400300"/>
          <p14:tracePt t="137231" x="6497638" y="2400300"/>
          <p14:tracePt t="137243" x="6537325" y="2400300"/>
          <p14:tracePt t="137246" x="6553200" y="2400300"/>
          <p14:tracePt t="137259" x="6569075" y="2392363"/>
          <p14:tracePt t="137262" x="6577013" y="2392363"/>
          <p14:tracePt t="137276" x="6584950" y="2392363"/>
          <p14:tracePt t="137304" x="6592888" y="2392363"/>
          <p14:tracePt t="137344" x="6600825" y="2392363"/>
          <p14:tracePt t="137383" x="6608763" y="2392363"/>
          <p14:tracePt t="137392" x="6616700" y="2392363"/>
          <p14:tracePt t="137400" x="6624638" y="2400300"/>
          <p14:tracePt t="137414" x="6640513" y="2416175"/>
          <p14:tracePt t="137416" x="6656388" y="2439988"/>
          <p14:tracePt t="137431" x="6711950" y="2511425"/>
          <p14:tracePt t="137445" x="6735763" y="2535238"/>
          <p14:tracePt t="137447" x="6769100" y="2551113"/>
          <p14:tracePt t="137462" x="6784975" y="2566988"/>
          <p14:tracePt t="137463" x="6800850" y="2584450"/>
          <p14:tracePt t="137478" x="6816725" y="2592388"/>
          <p14:tracePt t="137495" x="6824663" y="2592388"/>
          <p14:tracePt t="137623" x="6832600" y="2592388"/>
          <p14:tracePt t="137647" x="6840538" y="2592388"/>
          <p14:tracePt t="137657" x="6856413" y="2592388"/>
          <p14:tracePt t="137668" x="6880225" y="2592388"/>
          <p14:tracePt t="137680" x="6943725" y="2592388"/>
          <p14:tracePt t="137696" x="7086600" y="2592388"/>
          <p14:tracePt t="137703" x="7191375" y="2592388"/>
          <p14:tracePt t="137712" x="7286625" y="2592388"/>
          <p14:tracePt t="137719" x="7381875" y="2592388"/>
          <p14:tracePt t="137728" x="7485063" y="2592388"/>
          <p14:tracePt t="137734" x="7589838" y="2592388"/>
          <p14:tracePt t="137743" x="7685088" y="2592388"/>
          <p14:tracePt t="137751" x="7772400" y="2592388"/>
          <p14:tracePt t="137761" x="7843838" y="2592388"/>
          <p14:tracePt t="137767" x="7908925" y="2592388"/>
          <p14:tracePt t="137778" x="7964488" y="2592388"/>
          <p14:tracePt t="137783" x="7996238" y="2584450"/>
          <p14:tracePt t="137794" x="8043863" y="2584450"/>
          <p14:tracePt t="137799" x="8067675" y="2584450"/>
          <p14:tracePt t="137812" x="8075613" y="2584450"/>
          <p14:tracePt t="137814" x="8099425" y="2584450"/>
          <p14:tracePt t="137828" x="8123238" y="2584450"/>
          <p14:tracePt t="137831" x="8131175" y="2584450"/>
          <p14:tracePt t="137845" x="8154988" y="2584450"/>
          <p14:tracePt t="137847" x="8178800" y="2584450"/>
          <p14:tracePt t="137859" x="8218488" y="2584450"/>
          <p14:tracePt t="137879" x="8489950" y="2584450"/>
          <p14:tracePt t="137891" x="8593138" y="2584450"/>
          <p14:tracePt t="137896" x="8705850" y="2584450"/>
          <p14:tracePt t="137903" x="8840788" y="2584450"/>
          <p14:tracePt t="137911" x="8993188" y="2584450"/>
          <p14:tracePt t="137919" x="9120188" y="25844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1" name="Group 47">
            <a:extLst>
              <a:ext uri="{FF2B5EF4-FFF2-40B4-BE49-F238E27FC236}">
                <a16:creationId xmlns:a16="http://schemas.microsoft.com/office/drawing/2014/main" id="{133FBAE6-F320-44D2-B877-E7721A7272A6}"/>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rgbClr val="5F5F5F"/>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bl>
          </a:graphicData>
        </a:graphic>
      </p:graphicFrame>
      <p:sp>
        <p:nvSpPr>
          <p:cNvPr id="9235" name="Rectangle 41">
            <a:extLst>
              <a:ext uri="{FF2B5EF4-FFF2-40B4-BE49-F238E27FC236}">
                <a16:creationId xmlns:a16="http://schemas.microsoft.com/office/drawing/2014/main" id="{03F4C636-CC01-4D2C-AF45-00D659436B9F}"/>
              </a:ext>
            </a:extLst>
          </p:cNvPr>
          <p:cNvSpPr>
            <a:spLocks noGrp="1" noChangeArrowheads="1"/>
          </p:cNvSpPr>
          <p:nvPr>
            <p:ph type="title"/>
          </p:nvPr>
        </p:nvSpPr>
        <p:spPr>
          <a:xfrm>
            <a:off x="457200" y="1125538"/>
            <a:ext cx="8229600" cy="503237"/>
          </a:xfrm>
        </p:spPr>
        <p:txBody>
          <a:bodyPr/>
          <a:lstStyle/>
          <a:p>
            <a:pPr eaLnBrk="1" hangingPunct="1"/>
            <a:r>
              <a:rPr lang="de-DE" altLang="de-DE" sz="2800" b="1">
                <a:solidFill>
                  <a:schemeClr val="tx1"/>
                </a:solidFill>
              </a:rPr>
              <a:t>Was ist ein Kurs?</a:t>
            </a:r>
          </a:p>
        </p:txBody>
      </p:sp>
      <p:sp>
        <p:nvSpPr>
          <p:cNvPr id="9236" name="Text Box 42">
            <a:extLst>
              <a:ext uri="{FF2B5EF4-FFF2-40B4-BE49-F238E27FC236}">
                <a16:creationId xmlns:a16="http://schemas.microsoft.com/office/drawing/2014/main" id="{93BC7366-6E30-45CC-8390-00062F99E171}"/>
              </a:ext>
            </a:extLst>
          </p:cNvPr>
          <p:cNvSpPr txBox="1">
            <a:spLocks noChangeArrowheads="1"/>
          </p:cNvSpPr>
          <p:nvPr/>
        </p:nvSpPr>
        <p:spPr bwMode="auto">
          <a:xfrm>
            <a:off x="395288" y="1844675"/>
            <a:ext cx="8353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7" name="Text Box 43">
            <a:extLst>
              <a:ext uri="{FF2B5EF4-FFF2-40B4-BE49-F238E27FC236}">
                <a16:creationId xmlns:a16="http://schemas.microsoft.com/office/drawing/2014/main" id="{6B141890-BD3A-4EFA-8206-C461A5CA0EC2}"/>
              </a:ext>
            </a:extLst>
          </p:cNvPr>
          <p:cNvSpPr txBox="1">
            <a:spLocks noChangeArrowheads="1"/>
          </p:cNvSpPr>
          <p:nvPr/>
        </p:nvSpPr>
        <p:spPr bwMode="auto">
          <a:xfrm>
            <a:off x="468313" y="1916113"/>
            <a:ext cx="828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3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90" name="Text Box 44">
            <a:extLst>
              <a:ext uri="{FF2B5EF4-FFF2-40B4-BE49-F238E27FC236}">
                <a16:creationId xmlns:a16="http://schemas.microsoft.com/office/drawing/2014/main" id="{C1CCC51A-6AA5-4608-BC74-C6F113A5CD05}"/>
              </a:ext>
            </a:extLst>
          </p:cNvPr>
          <p:cNvSpPr txBox="1">
            <a:spLocks noChangeArrowheads="1"/>
          </p:cNvSpPr>
          <p:nvPr/>
        </p:nvSpPr>
        <p:spPr bwMode="auto">
          <a:xfrm>
            <a:off x="468313" y="2060575"/>
            <a:ext cx="82073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Der Unterricht in einem Fach über ein halbes Jahr wird Kurs genannt.</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Beispiele:</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altLang="de-DE"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Mathematik: 	4 Kurse (J1.1, J1.2, J2.1, J2.2)</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altLang="de-DE"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Psychologie*: 	2 Kurse (J2.1, J2.2)</a:t>
            </a:r>
          </a:p>
        </p:txBody>
      </p:sp>
    </p:spTree>
    <p:custDataLst>
      <p:tags r:id="rId1"/>
    </p:custDataLst>
  </p:cSld>
  <p:clrMapOvr>
    <a:masterClrMapping/>
  </p:clrMapOvr>
  <p:transition spd="med" advTm="41621">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9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9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31" name="Group 23">
            <a:extLst>
              <a:ext uri="{FF2B5EF4-FFF2-40B4-BE49-F238E27FC236}">
                <a16:creationId xmlns:a16="http://schemas.microsoft.com/office/drawing/2014/main" id="{2A3213C1-66B5-4348-B38B-116874B43C4A}"/>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rgbClr val="5F5F5F"/>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bl>
          </a:graphicData>
        </a:graphic>
      </p:graphicFrame>
      <p:sp>
        <p:nvSpPr>
          <p:cNvPr id="10259" name="Rectangle 21">
            <a:extLst>
              <a:ext uri="{FF2B5EF4-FFF2-40B4-BE49-F238E27FC236}">
                <a16:creationId xmlns:a16="http://schemas.microsoft.com/office/drawing/2014/main" id="{24DF618F-9BF5-48FF-814D-BDD1363C0127}"/>
              </a:ext>
            </a:extLst>
          </p:cNvPr>
          <p:cNvSpPr>
            <a:spLocks noChangeArrowheads="1"/>
          </p:cNvSpPr>
          <p:nvPr/>
        </p:nvSpPr>
        <p:spPr bwMode="auto">
          <a:xfrm>
            <a:off x="457200" y="1047750"/>
            <a:ext cx="82296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algn="ctr" eaLnBrk="1" hangingPunct="1">
              <a:spcBef>
                <a:spcPct val="0"/>
              </a:spcBef>
              <a:buFontTx/>
              <a:buNone/>
            </a:pPr>
            <a:r>
              <a:rPr lang="de-DE" altLang="de-DE" sz="2800" b="1">
                <a:solidFill>
                  <a:schemeClr val="tx1"/>
                </a:solidFill>
              </a:rPr>
              <a:t>Welche Kurse müssen belegt werden?</a:t>
            </a:r>
          </a:p>
        </p:txBody>
      </p:sp>
      <p:sp>
        <p:nvSpPr>
          <p:cNvPr id="8212" name="Text Box 22">
            <a:extLst>
              <a:ext uri="{FF2B5EF4-FFF2-40B4-BE49-F238E27FC236}">
                <a16:creationId xmlns:a16="http://schemas.microsoft.com/office/drawing/2014/main" id="{5D6E925F-DE99-4EA4-9C7B-299985A7B35F}"/>
              </a:ext>
            </a:extLst>
          </p:cNvPr>
          <p:cNvSpPr txBox="1">
            <a:spLocks noChangeArrowheads="1"/>
          </p:cNvSpPr>
          <p:nvPr/>
        </p:nvSpPr>
        <p:spPr bwMode="auto">
          <a:xfrm>
            <a:off x="459482" y="1873250"/>
            <a:ext cx="82804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eaLnBrk="1" hangingPunct="1">
              <a:spcBef>
                <a:spcPct val="50000"/>
              </a:spcBef>
              <a:buFontTx/>
              <a:buNone/>
            </a:pPr>
            <a:r>
              <a:rPr lang="de-DE" altLang="de-DE" sz="2800" b="1" dirty="0">
                <a:solidFill>
                  <a:schemeClr val="tx1"/>
                </a:solidFill>
              </a:rPr>
              <a:t>Fünfstündige Kurse </a:t>
            </a:r>
            <a:r>
              <a:rPr lang="de-DE" altLang="de-DE" sz="1600" b="1" dirty="0">
                <a:solidFill>
                  <a:schemeClr val="tx1"/>
                </a:solidFill>
              </a:rPr>
              <a:t>(über vier Halbjahre Pflicht)</a:t>
            </a:r>
          </a:p>
          <a:p>
            <a:pPr eaLnBrk="1" hangingPunct="1">
              <a:spcBef>
                <a:spcPct val="50000"/>
              </a:spcBef>
              <a:buFontTx/>
              <a:buNone/>
            </a:pPr>
            <a:r>
              <a:rPr lang="de-DE" altLang="de-DE" sz="2800" b="1" dirty="0">
                <a:solidFill>
                  <a:schemeClr val="tx1"/>
                </a:solidFill>
              </a:rPr>
              <a:t>Drei Leistungsfächer:</a:t>
            </a:r>
          </a:p>
          <a:p>
            <a:pPr marL="457200" indent="-457200" defTabSz="450850" eaLnBrk="1" hangingPunct="1">
              <a:spcBef>
                <a:spcPct val="50000"/>
              </a:spcBef>
              <a:buFont typeface="Wingdings" panose="05000000000000000000" pitchFamily="2" charset="2"/>
              <a:buChar char="à"/>
            </a:pPr>
            <a:r>
              <a:rPr lang="de-DE" altLang="de-DE" sz="2800" dirty="0">
                <a:solidFill>
                  <a:schemeClr val="tx1"/>
                </a:solidFill>
              </a:rPr>
              <a:t>Als 1. &amp; 2. LF wählbar: Deutsch, Mathematik, Fremdsprache oder Naturwissenschaft 		  (kein </a:t>
            </a:r>
            <a:r>
              <a:rPr lang="de-DE" altLang="de-DE" sz="2800" dirty="0" err="1">
                <a:solidFill>
                  <a:schemeClr val="tx1"/>
                </a:solidFill>
              </a:rPr>
              <a:t>NwT</a:t>
            </a:r>
            <a:r>
              <a:rPr lang="de-DE" altLang="de-DE" sz="2800" dirty="0">
                <a:solidFill>
                  <a:schemeClr val="tx1"/>
                </a:solidFill>
              </a:rPr>
              <a:t>) </a:t>
            </a:r>
          </a:p>
          <a:p>
            <a:pPr marL="457200" indent="-457200" eaLnBrk="1" hangingPunct="1">
              <a:spcBef>
                <a:spcPct val="50000"/>
              </a:spcBef>
              <a:buFont typeface="Wingdings" panose="05000000000000000000" pitchFamily="2" charset="2"/>
              <a:buChar char="à"/>
            </a:pPr>
            <a:r>
              <a:rPr lang="de-DE" altLang="de-DE" sz="2800" dirty="0">
                <a:solidFill>
                  <a:schemeClr val="tx1"/>
                </a:solidFill>
              </a:rPr>
              <a:t>3. LF „frei“ (kein </a:t>
            </a:r>
            <a:r>
              <a:rPr lang="de-DE" altLang="de-DE" sz="2800" dirty="0" err="1">
                <a:solidFill>
                  <a:schemeClr val="tx1"/>
                </a:solidFill>
              </a:rPr>
              <a:t>NwT</a:t>
            </a:r>
            <a:r>
              <a:rPr lang="de-DE" altLang="de-DE" sz="2800" dirty="0">
                <a:solidFill>
                  <a:schemeClr val="tx1"/>
                </a:solidFill>
              </a:rPr>
              <a:t>) </a:t>
            </a:r>
          </a:p>
        </p:txBody>
      </p:sp>
    </p:spTree>
    <p:custDataLst>
      <p:tags r:id="rId1"/>
    </p:custDataLst>
  </p:cSld>
  <p:clrMapOvr>
    <a:masterClrMapping/>
  </p:clrMapOvr>
  <p:transition spd="med" advTm="11395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2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2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55" name="Group 23">
            <a:extLst>
              <a:ext uri="{FF2B5EF4-FFF2-40B4-BE49-F238E27FC236}">
                <a16:creationId xmlns:a16="http://schemas.microsoft.com/office/drawing/2014/main" id="{381EF361-A189-4B98-A505-4BC5AC8CBBE6}"/>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rgbClr val="5F5F5F"/>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bl>
          </a:graphicData>
        </a:graphic>
      </p:graphicFrame>
      <p:sp>
        <p:nvSpPr>
          <p:cNvPr id="11283" name="Rectangle 21">
            <a:extLst>
              <a:ext uri="{FF2B5EF4-FFF2-40B4-BE49-F238E27FC236}">
                <a16:creationId xmlns:a16="http://schemas.microsoft.com/office/drawing/2014/main" id="{0C06B4F3-4990-4ECD-B30C-7DA30DF962E0}"/>
              </a:ext>
            </a:extLst>
          </p:cNvPr>
          <p:cNvSpPr>
            <a:spLocks noChangeArrowheads="1"/>
          </p:cNvSpPr>
          <p:nvPr/>
        </p:nvSpPr>
        <p:spPr bwMode="auto">
          <a:xfrm>
            <a:off x="457200" y="908050"/>
            <a:ext cx="82296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5F5F5F"/>
                </a:solidFill>
                <a:latin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defRPr>
            </a:lvl9pPr>
          </a:lstStyle>
          <a:p>
            <a:pPr algn="ctr" eaLnBrk="1" hangingPunct="1">
              <a:spcBef>
                <a:spcPct val="0"/>
              </a:spcBef>
              <a:buFontTx/>
              <a:buNone/>
            </a:pPr>
            <a:r>
              <a:rPr lang="de-DE" altLang="de-DE" sz="2800" b="1">
                <a:solidFill>
                  <a:schemeClr val="tx1"/>
                </a:solidFill>
              </a:rPr>
              <a:t>Welche Kurse müssen belegt werden?</a:t>
            </a:r>
          </a:p>
        </p:txBody>
      </p:sp>
      <p:sp>
        <p:nvSpPr>
          <p:cNvPr id="10260" name="Text Box 22">
            <a:extLst>
              <a:ext uri="{FF2B5EF4-FFF2-40B4-BE49-F238E27FC236}">
                <a16:creationId xmlns:a16="http://schemas.microsoft.com/office/drawing/2014/main" id="{656F74EF-FDCE-421A-BEA3-478D00B33E81}"/>
              </a:ext>
            </a:extLst>
          </p:cNvPr>
          <p:cNvSpPr txBox="1">
            <a:spLocks noChangeArrowheads="1"/>
          </p:cNvSpPr>
          <p:nvPr/>
        </p:nvSpPr>
        <p:spPr bwMode="auto">
          <a:xfrm>
            <a:off x="457200" y="1196975"/>
            <a:ext cx="8280400" cy="4537075"/>
          </a:xfrm>
          <a:prstGeom prst="rect">
            <a:avLst/>
          </a:prstGeom>
          <a:noFill/>
          <a:ln>
            <a:noFill/>
          </a:ln>
        </p:spPr>
        <p:txBody>
          <a:bodyPr>
            <a:spAutoFit/>
          </a:bodyPr>
          <a:lstStyle>
            <a:lvl1pPr eaLnBrk="0" hangingPunct="0">
              <a:spcBef>
                <a:spcPct val="20000"/>
              </a:spcBef>
              <a:buChar char="•"/>
              <a:defRPr sz="3200">
                <a:solidFill>
                  <a:srgbClr val="5F5F5F"/>
                </a:solidFill>
                <a:latin typeface="Arial" charset="0"/>
              </a:defRPr>
            </a:lvl1pPr>
            <a:lvl2pPr marL="742950" indent="-285750" eaLnBrk="0" hangingPunct="0">
              <a:spcBef>
                <a:spcPct val="20000"/>
              </a:spcBef>
              <a:buChar char="–"/>
              <a:defRPr sz="2800">
                <a:solidFill>
                  <a:srgbClr val="5F5F5F"/>
                </a:solidFill>
                <a:latin typeface="Arial" charset="0"/>
              </a:defRPr>
            </a:lvl2pPr>
            <a:lvl3pPr marL="1143000" indent="-228600" eaLnBrk="0" hangingPunct="0">
              <a:spcBef>
                <a:spcPct val="20000"/>
              </a:spcBef>
              <a:buChar char="•"/>
              <a:defRPr sz="2400">
                <a:solidFill>
                  <a:srgbClr val="5F5F5F"/>
                </a:solidFill>
                <a:latin typeface="Arial" charset="0"/>
              </a:defRPr>
            </a:lvl3pPr>
            <a:lvl4pPr marL="1600200" indent="-228600" eaLnBrk="0" hangingPunct="0">
              <a:spcBef>
                <a:spcPct val="20000"/>
              </a:spcBef>
              <a:buChar char="–"/>
              <a:defRPr sz="2000">
                <a:solidFill>
                  <a:srgbClr val="5F5F5F"/>
                </a:solidFill>
                <a:latin typeface="Arial" charset="0"/>
              </a:defRPr>
            </a:lvl4pPr>
            <a:lvl5pPr marL="2057400" indent="-228600" eaLnBrk="0" hangingPunct="0">
              <a:spcBef>
                <a:spcPct val="20000"/>
              </a:spcBef>
              <a:buChar char="»"/>
              <a:defRPr sz="2000">
                <a:solidFill>
                  <a:srgbClr val="5F5F5F"/>
                </a:solidFill>
                <a:latin typeface="Arial" charset="0"/>
              </a:defRPr>
            </a:lvl5pPr>
            <a:lvl6pPr marL="2514600" indent="-228600" eaLnBrk="0" fontAlgn="base" hangingPunct="0">
              <a:spcBef>
                <a:spcPct val="20000"/>
              </a:spcBef>
              <a:spcAft>
                <a:spcPct val="0"/>
              </a:spcAft>
              <a:buChar char="»"/>
              <a:defRPr sz="2000">
                <a:solidFill>
                  <a:srgbClr val="5F5F5F"/>
                </a:solidFill>
                <a:latin typeface="Arial" charset="0"/>
              </a:defRPr>
            </a:lvl6pPr>
            <a:lvl7pPr marL="2971800" indent="-228600" eaLnBrk="0" fontAlgn="base" hangingPunct="0">
              <a:spcBef>
                <a:spcPct val="20000"/>
              </a:spcBef>
              <a:spcAft>
                <a:spcPct val="0"/>
              </a:spcAft>
              <a:buChar char="»"/>
              <a:defRPr sz="2000">
                <a:solidFill>
                  <a:srgbClr val="5F5F5F"/>
                </a:solidFill>
                <a:latin typeface="Arial" charset="0"/>
              </a:defRPr>
            </a:lvl7pPr>
            <a:lvl8pPr marL="3429000" indent="-228600" eaLnBrk="0" fontAlgn="base" hangingPunct="0">
              <a:spcBef>
                <a:spcPct val="20000"/>
              </a:spcBef>
              <a:spcAft>
                <a:spcPct val="0"/>
              </a:spcAft>
              <a:buChar char="»"/>
              <a:defRPr sz="2000">
                <a:solidFill>
                  <a:srgbClr val="5F5F5F"/>
                </a:solidFill>
                <a:latin typeface="Arial" charset="0"/>
              </a:defRPr>
            </a:lvl8pPr>
            <a:lvl9pPr marL="3886200" indent="-228600" eaLnBrk="0" fontAlgn="base" hangingPunct="0">
              <a:spcBef>
                <a:spcPct val="20000"/>
              </a:spcBef>
              <a:spcAft>
                <a:spcPct val="0"/>
              </a:spcAft>
              <a:buChar char="»"/>
              <a:defRPr sz="2000">
                <a:solidFill>
                  <a:srgbClr val="5F5F5F"/>
                </a:solidFill>
                <a:latin typeface="Arial" charset="0"/>
              </a:defRPr>
            </a:lvl9pPr>
          </a:lstStyle>
          <a:p>
            <a:pPr eaLnBrk="1" hangingPunct="1">
              <a:spcBef>
                <a:spcPct val="50000"/>
              </a:spcBef>
              <a:buFontTx/>
              <a:buNone/>
              <a:defRPr/>
            </a:pPr>
            <a:r>
              <a:rPr lang="de-DE" altLang="de-DE" sz="2400" b="1" dirty="0">
                <a:solidFill>
                  <a:schemeClr val="tx1"/>
                </a:solidFill>
              </a:rPr>
              <a:t>Über vier Halbjahre Pflicht:</a:t>
            </a:r>
          </a:p>
          <a:p>
            <a:pPr eaLnBrk="1" hangingPunct="1">
              <a:spcBef>
                <a:spcPct val="50000"/>
              </a:spcBef>
              <a:buFontTx/>
              <a:buNone/>
              <a:defRPr/>
            </a:pPr>
            <a:endParaRPr lang="de-DE" altLang="de-DE" sz="800" b="1" dirty="0">
              <a:solidFill>
                <a:schemeClr val="tx1"/>
              </a:solidFill>
            </a:endParaRPr>
          </a:p>
          <a:p>
            <a:pPr marL="628650" indent="-273050">
              <a:defRPr/>
            </a:pPr>
            <a:r>
              <a:rPr lang="de-DE" sz="2800" dirty="0">
                <a:solidFill>
                  <a:schemeClr val="tx1"/>
                </a:solidFill>
              </a:rPr>
              <a:t>je vier Kurse in D, M, FS, NW, G </a:t>
            </a:r>
          </a:p>
          <a:p>
            <a:pPr marL="628650" indent="-273050">
              <a:defRPr/>
            </a:pPr>
            <a:r>
              <a:rPr lang="de-DE" sz="2800" dirty="0">
                <a:solidFill>
                  <a:schemeClr val="tx1"/>
                </a:solidFill>
              </a:rPr>
              <a:t>vier Kurse in GMK/</a:t>
            </a:r>
            <a:r>
              <a:rPr lang="de-DE" sz="2800" dirty="0" err="1">
                <a:solidFill>
                  <a:schemeClr val="tx1"/>
                </a:solidFill>
              </a:rPr>
              <a:t>Geo</a:t>
            </a:r>
            <a:r>
              <a:rPr lang="de-DE" sz="2800" dirty="0">
                <a:solidFill>
                  <a:schemeClr val="tx1"/>
                </a:solidFill>
              </a:rPr>
              <a:t> </a:t>
            </a:r>
          </a:p>
          <a:p>
            <a:pPr marL="623888" indent="-3175">
              <a:buFontTx/>
              <a:buNone/>
              <a:defRPr/>
            </a:pPr>
            <a:r>
              <a:rPr lang="de-DE" altLang="de-DE" sz="1600" b="1" dirty="0">
                <a:solidFill>
                  <a:srgbClr val="000000"/>
                </a:solidFill>
              </a:rPr>
              <a:t>Sonderfall</a:t>
            </a:r>
            <a:r>
              <a:rPr lang="de-DE" altLang="de-DE" sz="1600" dirty="0">
                <a:solidFill>
                  <a:srgbClr val="000000"/>
                </a:solidFill>
              </a:rPr>
              <a:t>: Ist </a:t>
            </a:r>
            <a:r>
              <a:rPr lang="de-DE" altLang="de-DE" sz="1600" dirty="0">
                <a:solidFill>
                  <a:srgbClr val="FF0000"/>
                </a:solidFill>
              </a:rPr>
              <a:t>Wirtschaft Leistungsfach</a:t>
            </a:r>
            <a:r>
              <a:rPr lang="de-DE" altLang="de-DE" sz="1600" dirty="0">
                <a:solidFill>
                  <a:srgbClr val="000000"/>
                </a:solidFill>
              </a:rPr>
              <a:t>, so müssen </a:t>
            </a:r>
            <a:r>
              <a:rPr lang="de-DE" altLang="de-DE" sz="1600" dirty="0">
                <a:solidFill>
                  <a:srgbClr val="FF0000"/>
                </a:solidFill>
              </a:rPr>
              <a:t>Gemeinschaftskunde im 2.HJ und Geographie im 3.HJ</a:t>
            </a:r>
            <a:r>
              <a:rPr lang="de-DE" altLang="de-DE" sz="1600" dirty="0">
                <a:solidFill>
                  <a:srgbClr val="000000"/>
                </a:solidFill>
              </a:rPr>
              <a:t> </a:t>
            </a:r>
            <a:r>
              <a:rPr lang="de-DE" altLang="de-DE" sz="1600" dirty="0">
                <a:solidFill>
                  <a:srgbClr val="FF0000"/>
                </a:solidFill>
              </a:rPr>
              <a:t>nicht belegt </a:t>
            </a:r>
            <a:r>
              <a:rPr lang="de-DE" altLang="de-DE" sz="1600" dirty="0">
                <a:solidFill>
                  <a:schemeClr val="tx1"/>
                </a:solidFill>
              </a:rPr>
              <a:t>werden (mündliche Prüfung in GMK oder </a:t>
            </a:r>
            <a:r>
              <a:rPr lang="de-DE" altLang="de-DE" sz="1600" dirty="0" err="1">
                <a:solidFill>
                  <a:schemeClr val="tx1"/>
                </a:solidFill>
              </a:rPr>
              <a:t>Geo</a:t>
            </a:r>
            <a:r>
              <a:rPr lang="de-DE" altLang="de-DE" sz="1600" dirty="0">
                <a:solidFill>
                  <a:schemeClr val="tx1"/>
                </a:solidFill>
              </a:rPr>
              <a:t> aber nur möglich, wenn </a:t>
            </a:r>
            <a:r>
              <a:rPr lang="de-DE" altLang="de-DE" sz="1600" u="sng" dirty="0">
                <a:solidFill>
                  <a:schemeClr val="tx1"/>
                </a:solidFill>
              </a:rPr>
              <a:t>alle vier </a:t>
            </a:r>
            <a:r>
              <a:rPr lang="de-DE" altLang="de-DE" sz="1600" dirty="0">
                <a:solidFill>
                  <a:schemeClr val="tx1"/>
                </a:solidFill>
              </a:rPr>
              <a:t>Halbjahre in einem Fach belegt wurden)</a:t>
            </a:r>
            <a:endParaRPr lang="de-DE" sz="2800" dirty="0">
              <a:solidFill>
                <a:schemeClr val="tx1"/>
              </a:solidFill>
            </a:endParaRPr>
          </a:p>
          <a:p>
            <a:pPr marL="628650" indent="-273050">
              <a:defRPr/>
            </a:pPr>
            <a:r>
              <a:rPr lang="de-DE" sz="2800" dirty="0">
                <a:solidFill>
                  <a:schemeClr val="tx1"/>
                </a:solidFill>
              </a:rPr>
              <a:t>vier Kurse in Religion oder Ethik </a:t>
            </a:r>
          </a:p>
          <a:p>
            <a:pPr marL="628650" indent="-273050">
              <a:defRPr/>
            </a:pPr>
            <a:r>
              <a:rPr lang="de-DE" sz="2800" dirty="0">
                <a:solidFill>
                  <a:schemeClr val="tx1"/>
                </a:solidFill>
              </a:rPr>
              <a:t>vier Kurse in BK oder Musik</a:t>
            </a:r>
          </a:p>
          <a:p>
            <a:pPr marL="628650" indent="-273050">
              <a:defRPr/>
            </a:pPr>
            <a:r>
              <a:rPr lang="de-DE" sz="2800" dirty="0">
                <a:solidFill>
                  <a:schemeClr val="tx1"/>
                </a:solidFill>
              </a:rPr>
              <a:t>vier Kurse in Sport </a:t>
            </a:r>
          </a:p>
          <a:p>
            <a:pPr marL="628650" indent="-273050">
              <a:defRPr/>
            </a:pPr>
            <a:r>
              <a:rPr lang="de-DE" sz="2800" dirty="0">
                <a:solidFill>
                  <a:schemeClr val="tx1"/>
                </a:solidFill>
              </a:rPr>
              <a:t>vier weitere Kurse in FS </a:t>
            </a:r>
            <a:r>
              <a:rPr lang="de-DE" sz="2800" u="sng" dirty="0">
                <a:solidFill>
                  <a:schemeClr val="tx1"/>
                </a:solidFill>
              </a:rPr>
              <a:t>oder</a:t>
            </a:r>
            <a:r>
              <a:rPr lang="de-DE" sz="2800" dirty="0">
                <a:solidFill>
                  <a:schemeClr val="tx1"/>
                </a:solidFill>
              </a:rPr>
              <a:t> NW</a:t>
            </a:r>
          </a:p>
        </p:txBody>
      </p:sp>
    </p:spTree>
    <p:custDataLst>
      <p:tags r:id="rId1"/>
    </p:custDataLst>
  </p:cSld>
  <p:clrMapOvr>
    <a:masterClrMapping/>
  </p:clrMapOvr>
  <p:transition spd="med" advTm="9377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60">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6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83" name="Group 23">
            <a:extLst>
              <a:ext uri="{FF2B5EF4-FFF2-40B4-BE49-F238E27FC236}">
                <a16:creationId xmlns:a16="http://schemas.microsoft.com/office/drawing/2014/main" id="{F83F764D-4280-43F4-98F7-BAD0C41EBC4A}"/>
              </a:ext>
            </a:extLst>
          </p:cNvPr>
          <p:cNvGraphicFramePr>
            <a:graphicFrameLocks noGrp="1"/>
          </p:cNvGraphicFramePr>
          <p:nvPr/>
        </p:nvGraphicFramePr>
        <p:xfrm>
          <a:off x="0" y="0"/>
          <a:ext cx="9144000" cy="7318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Grundkonzeption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rgbClr val="5F5F5F"/>
                          </a:solidFill>
                          <a:effectLst/>
                          <a:latin typeface="Arial" charset="0"/>
                        </a:rPr>
                        <a:t>Fächer, Kurse,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Punktesystem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Gleichw. Leistungen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Abiturprüfung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Bes. Lernleistung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Anrechnung</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bg1"/>
                          </a:solidFill>
                          <a:effectLst/>
                          <a:latin typeface="Arial" charset="0"/>
                        </a:rPr>
                        <a:t>Termine &amp; Adressen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bl>
          </a:graphicData>
        </a:graphic>
      </p:graphicFrame>
      <p:sp>
        <p:nvSpPr>
          <p:cNvPr id="12307" name="Rectangle 21">
            <a:extLst>
              <a:ext uri="{FF2B5EF4-FFF2-40B4-BE49-F238E27FC236}">
                <a16:creationId xmlns:a16="http://schemas.microsoft.com/office/drawing/2014/main" id="{41781849-4BD6-443A-9BB0-BD96A541F6C6}"/>
              </a:ext>
            </a:extLst>
          </p:cNvPr>
          <p:cNvSpPr>
            <a:spLocks noGrp="1" noChangeArrowheads="1"/>
          </p:cNvSpPr>
          <p:nvPr>
            <p:ph type="title"/>
          </p:nvPr>
        </p:nvSpPr>
        <p:spPr>
          <a:xfrm>
            <a:off x="457200" y="1047750"/>
            <a:ext cx="8229600" cy="509588"/>
          </a:xfrm>
        </p:spPr>
        <p:txBody>
          <a:bodyPr/>
          <a:lstStyle/>
          <a:p>
            <a:pPr eaLnBrk="1" hangingPunct="1"/>
            <a:r>
              <a:rPr lang="de-DE" altLang="de-DE" sz="2800" b="1">
                <a:solidFill>
                  <a:schemeClr val="tx1"/>
                </a:solidFill>
              </a:rPr>
              <a:t>Wie viele Stunden hat ein Kurs?</a:t>
            </a:r>
          </a:p>
        </p:txBody>
      </p:sp>
      <p:sp>
        <p:nvSpPr>
          <p:cNvPr id="8212" name="Text Box 22">
            <a:extLst>
              <a:ext uri="{FF2B5EF4-FFF2-40B4-BE49-F238E27FC236}">
                <a16:creationId xmlns:a16="http://schemas.microsoft.com/office/drawing/2014/main" id="{00B2E305-4E54-4C03-8343-BC33164A7A4E}"/>
              </a:ext>
            </a:extLst>
          </p:cNvPr>
          <p:cNvSpPr txBox="1">
            <a:spLocks noChangeArrowheads="1"/>
          </p:cNvSpPr>
          <p:nvPr/>
        </p:nvSpPr>
        <p:spPr bwMode="auto">
          <a:xfrm>
            <a:off x="468313" y="1593850"/>
            <a:ext cx="8280400" cy="4924425"/>
          </a:xfrm>
          <a:prstGeom prst="rect">
            <a:avLst/>
          </a:prstGeom>
          <a:noFill/>
          <a:ln>
            <a:noFill/>
          </a:ln>
        </p:spPr>
        <p:txBody>
          <a:bodyPr>
            <a:spAutoFit/>
          </a:bodyPr>
          <a:lstStyle>
            <a:lvl1pPr eaLnBrk="0" hangingPunct="0">
              <a:spcBef>
                <a:spcPct val="20000"/>
              </a:spcBef>
              <a:buChar char="•"/>
              <a:defRPr sz="3200">
                <a:solidFill>
                  <a:srgbClr val="5F5F5F"/>
                </a:solidFill>
                <a:latin typeface="Arial" charset="0"/>
              </a:defRPr>
            </a:lvl1pPr>
            <a:lvl2pPr marL="742950" indent="-285750" eaLnBrk="0" hangingPunct="0">
              <a:spcBef>
                <a:spcPct val="20000"/>
              </a:spcBef>
              <a:buChar char="–"/>
              <a:defRPr sz="2800">
                <a:solidFill>
                  <a:srgbClr val="5F5F5F"/>
                </a:solidFill>
                <a:latin typeface="Arial" charset="0"/>
              </a:defRPr>
            </a:lvl2pPr>
            <a:lvl3pPr marL="1143000" indent="-228600" eaLnBrk="0" hangingPunct="0">
              <a:spcBef>
                <a:spcPct val="20000"/>
              </a:spcBef>
              <a:buChar char="•"/>
              <a:defRPr sz="2400">
                <a:solidFill>
                  <a:srgbClr val="5F5F5F"/>
                </a:solidFill>
                <a:latin typeface="Arial" charset="0"/>
              </a:defRPr>
            </a:lvl3pPr>
            <a:lvl4pPr marL="1600200" indent="-228600" eaLnBrk="0" hangingPunct="0">
              <a:spcBef>
                <a:spcPct val="20000"/>
              </a:spcBef>
              <a:buChar char="–"/>
              <a:defRPr sz="2000">
                <a:solidFill>
                  <a:srgbClr val="5F5F5F"/>
                </a:solidFill>
                <a:latin typeface="Arial" charset="0"/>
              </a:defRPr>
            </a:lvl4pPr>
            <a:lvl5pPr marL="2057400" indent="-228600" eaLnBrk="0" hangingPunct="0">
              <a:spcBef>
                <a:spcPct val="20000"/>
              </a:spcBef>
              <a:buChar char="»"/>
              <a:defRPr sz="2000">
                <a:solidFill>
                  <a:srgbClr val="5F5F5F"/>
                </a:solidFill>
                <a:latin typeface="Arial" charset="0"/>
              </a:defRPr>
            </a:lvl5pPr>
            <a:lvl6pPr marL="2514600" indent="-228600" eaLnBrk="0" fontAlgn="base" hangingPunct="0">
              <a:spcBef>
                <a:spcPct val="20000"/>
              </a:spcBef>
              <a:spcAft>
                <a:spcPct val="0"/>
              </a:spcAft>
              <a:buChar char="»"/>
              <a:defRPr sz="2000">
                <a:solidFill>
                  <a:srgbClr val="5F5F5F"/>
                </a:solidFill>
                <a:latin typeface="Arial" charset="0"/>
              </a:defRPr>
            </a:lvl6pPr>
            <a:lvl7pPr marL="2971800" indent="-228600" eaLnBrk="0" fontAlgn="base" hangingPunct="0">
              <a:spcBef>
                <a:spcPct val="20000"/>
              </a:spcBef>
              <a:spcAft>
                <a:spcPct val="0"/>
              </a:spcAft>
              <a:buChar char="»"/>
              <a:defRPr sz="2000">
                <a:solidFill>
                  <a:srgbClr val="5F5F5F"/>
                </a:solidFill>
                <a:latin typeface="Arial" charset="0"/>
              </a:defRPr>
            </a:lvl7pPr>
            <a:lvl8pPr marL="3429000" indent="-228600" eaLnBrk="0" fontAlgn="base" hangingPunct="0">
              <a:spcBef>
                <a:spcPct val="20000"/>
              </a:spcBef>
              <a:spcAft>
                <a:spcPct val="0"/>
              </a:spcAft>
              <a:buChar char="»"/>
              <a:defRPr sz="2000">
                <a:solidFill>
                  <a:srgbClr val="5F5F5F"/>
                </a:solidFill>
                <a:latin typeface="Arial" charset="0"/>
              </a:defRPr>
            </a:lvl8pPr>
            <a:lvl9pPr marL="3886200" indent="-228600" eaLnBrk="0" fontAlgn="base" hangingPunct="0">
              <a:spcBef>
                <a:spcPct val="20000"/>
              </a:spcBef>
              <a:spcAft>
                <a:spcPct val="0"/>
              </a:spcAft>
              <a:buChar char="»"/>
              <a:defRPr sz="2000">
                <a:solidFill>
                  <a:srgbClr val="5F5F5F"/>
                </a:solidFill>
                <a:latin typeface="Arial" charset="0"/>
              </a:defRPr>
            </a:lvl9pPr>
          </a:lstStyle>
          <a:p>
            <a:pPr eaLnBrk="1" hangingPunct="1">
              <a:spcBef>
                <a:spcPct val="50000"/>
              </a:spcBef>
              <a:buFontTx/>
              <a:buNone/>
              <a:defRPr/>
            </a:pPr>
            <a:r>
              <a:rPr lang="de-DE" altLang="de-DE" sz="2800" b="1" dirty="0">
                <a:solidFill>
                  <a:schemeClr val="tx1"/>
                </a:solidFill>
              </a:rPr>
              <a:t>Fünfstündige Kurse</a:t>
            </a:r>
          </a:p>
          <a:p>
            <a:pPr eaLnBrk="1" hangingPunct="1">
              <a:spcBef>
                <a:spcPct val="0"/>
              </a:spcBef>
              <a:defRPr/>
            </a:pPr>
            <a:r>
              <a:rPr lang="de-DE" altLang="de-DE" sz="2800" dirty="0">
                <a:solidFill>
                  <a:schemeClr val="tx1"/>
                </a:solidFill>
              </a:rPr>
              <a:t> Kurse in den drei Leistungsfächern</a:t>
            </a:r>
          </a:p>
          <a:p>
            <a:pPr eaLnBrk="1" hangingPunct="1">
              <a:spcBef>
                <a:spcPct val="0"/>
              </a:spcBef>
              <a:buFontTx/>
              <a:buNone/>
              <a:defRPr/>
            </a:pPr>
            <a:endParaRPr lang="de-DE" altLang="de-DE" sz="1000" b="1" dirty="0">
              <a:solidFill>
                <a:schemeClr val="tx1"/>
              </a:solidFill>
            </a:endParaRPr>
          </a:p>
          <a:p>
            <a:pPr eaLnBrk="1" hangingPunct="1">
              <a:spcBef>
                <a:spcPct val="0"/>
              </a:spcBef>
              <a:buFontTx/>
              <a:buNone/>
              <a:defRPr/>
            </a:pPr>
            <a:r>
              <a:rPr lang="de-DE" altLang="de-DE" sz="2800" b="1" dirty="0">
                <a:solidFill>
                  <a:schemeClr val="tx1"/>
                </a:solidFill>
              </a:rPr>
              <a:t>Dreistündige Kurse</a:t>
            </a:r>
          </a:p>
          <a:p>
            <a:pPr eaLnBrk="1" hangingPunct="1">
              <a:spcBef>
                <a:spcPct val="0"/>
              </a:spcBef>
              <a:defRPr/>
            </a:pPr>
            <a:r>
              <a:rPr lang="de-DE" altLang="de-DE" sz="2800" dirty="0">
                <a:solidFill>
                  <a:schemeClr val="tx1"/>
                </a:solidFill>
              </a:rPr>
              <a:t> Deutsch &amp; Mathematik (als Basisfächer)</a:t>
            </a:r>
          </a:p>
          <a:p>
            <a:pPr eaLnBrk="1" hangingPunct="1">
              <a:spcBef>
                <a:spcPct val="0"/>
              </a:spcBef>
              <a:defRPr/>
            </a:pPr>
            <a:r>
              <a:rPr lang="de-DE" altLang="de-DE" sz="2800" dirty="0">
                <a:solidFill>
                  <a:schemeClr val="tx1"/>
                </a:solidFill>
              </a:rPr>
              <a:t> Kurse in jeder Fremdsprache (als Basisfach)</a:t>
            </a:r>
          </a:p>
          <a:p>
            <a:pPr eaLnBrk="1" hangingPunct="1">
              <a:spcBef>
                <a:spcPct val="0"/>
              </a:spcBef>
              <a:defRPr/>
            </a:pPr>
            <a:r>
              <a:rPr lang="de-DE" altLang="de-DE" sz="2800" dirty="0">
                <a:solidFill>
                  <a:schemeClr val="tx1"/>
                </a:solidFill>
              </a:rPr>
              <a:t> Kurse in jeder Naturwissenschaft (als Basisfach)</a:t>
            </a:r>
          </a:p>
          <a:p>
            <a:pPr eaLnBrk="1" hangingPunct="1">
              <a:spcBef>
                <a:spcPct val="0"/>
              </a:spcBef>
              <a:defRPr/>
            </a:pPr>
            <a:endParaRPr lang="de-DE" altLang="de-DE" sz="1000" dirty="0">
              <a:solidFill>
                <a:schemeClr val="tx1"/>
              </a:solidFill>
            </a:endParaRPr>
          </a:p>
          <a:p>
            <a:pPr eaLnBrk="1" hangingPunct="1">
              <a:spcBef>
                <a:spcPct val="0"/>
              </a:spcBef>
              <a:buFontTx/>
              <a:buNone/>
              <a:defRPr/>
            </a:pPr>
            <a:r>
              <a:rPr lang="de-DE" altLang="de-DE" sz="2800" b="1" dirty="0">
                <a:solidFill>
                  <a:schemeClr val="tx1"/>
                </a:solidFill>
              </a:rPr>
              <a:t>Zweistündige Kurse</a:t>
            </a:r>
          </a:p>
          <a:p>
            <a:pPr marL="273050" indent="-273050" eaLnBrk="1" hangingPunct="1">
              <a:spcBef>
                <a:spcPct val="0"/>
              </a:spcBef>
              <a:defRPr/>
            </a:pPr>
            <a:r>
              <a:rPr lang="de-DE" altLang="de-DE" sz="2800" dirty="0">
                <a:solidFill>
                  <a:schemeClr val="tx1"/>
                </a:solidFill>
              </a:rPr>
              <a:t>Basiskurse in jedem anderen Fach</a:t>
            </a:r>
          </a:p>
          <a:p>
            <a:pPr eaLnBrk="1" hangingPunct="1">
              <a:spcBef>
                <a:spcPct val="50000"/>
              </a:spcBef>
              <a:buFontTx/>
              <a:buNone/>
              <a:defRPr/>
            </a:pPr>
            <a:r>
              <a:rPr lang="de-DE" altLang="de-DE" sz="2800" b="1" dirty="0">
                <a:solidFill>
                  <a:schemeClr val="tx1"/>
                </a:solidFill>
              </a:rPr>
              <a:t>Dreistündige Seminarkurse </a:t>
            </a:r>
            <a:r>
              <a:rPr lang="de-DE" altLang="de-DE" sz="2800" dirty="0">
                <a:solidFill>
                  <a:schemeClr val="tx1"/>
                </a:solidFill>
              </a:rPr>
              <a:t>in J1 (im Stunden-plan mit zwei Stunden ausgewiesen)</a:t>
            </a:r>
          </a:p>
        </p:txBody>
      </p:sp>
    </p:spTree>
    <p:custDataLst>
      <p:tags r:id="rId1"/>
    </p:custDataLst>
  </p:cSld>
  <p:clrMapOvr>
    <a:masterClrMapping/>
  </p:clrMapOvr>
  <p:transition spd="med" advTm="46923">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1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2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1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1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1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21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212">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2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5"/>
</p:tagLst>
</file>

<file path=ppt/tags/tag10.xml><?xml version="1.0" encoding="utf-8"?>
<p:tagLst xmlns:a="http://schemas.openxmlformats.org/drawingml/2006/main" xmlns:r="http://schemas.openxmlformats.org/officeDocument/2006/relationships" xmlns:p="http://schemas.openxmlformats.org/presentationml/2006/main">
  <p:tag name="TIMING" val="|4.2"/>
</p:tagLst>
</file>

<file path=ppt/tags/tag11.xml><?xml version="1.0" encoding="utf-8"?>
<p:tagLst xmlns:a="http://schemas.openxmlformats.org/drawingml/2006/main" xmlns:r="http://schemas.openxmlformats.org/officeDocument/2006/relationships" xmlns:p="http://schemas.openxmlformats.org/presentationml/2006/main">
  <p:tag name="TIMING" val="|3.9"/>
</p:tagLst>
</file>

<file path=ppt/tags/tag12.xml><?xml version="1.0" encoding="utf-8"?>
<p:tagLst xmlns:a="http://schemas.openxmlformats.org/drawingml/2006/main" xmlns:r="http://schemas.openxmlformats.org/officeDocument/2006/relationships" xmlns:p="http://schemas.openxmlformats.org/presentationml/2006/main">
  <p:tag name="TIMING" val="|3.8|9.1"/>
</p:tagLst>
</file>

<file path=ppt/tags/tag13.xml><?xml version="1.0" encoding="utf-8"?>
<p:tagLst xmlns:a="http://schemas.openxmlformats.org/drawingml/2006/main" xmlns:r="http://schemas.openxmlformats.org/officeDocument/2006/relationships" xmlns:p="http://schemas.openxmlformats.org/presentationml/2006/main">
  <p:tag name="TIMING" val="|2.9|41.8"/>
</p:tagLst>
</file>

<file path=ppt/tags/tag14.xml><?xml version="1.0" encoding="utf-8"?>
<p:tagLst xmlns:a="http://schemas.openxmlformats.org/drawingml/2006/main" xmlns:r="http://schemas.openxmlformats.org/officeDocument/2006/relationships" xmlns:p="http://schemas.openxmlformats.org/presentationml/2006/main">
  <p:tag name="TIMING" val="|6.3|90.7"/>
</p:tagLst>
</file>

<file path=ppt/tags/tag15.xml><?xml version="1.0" encoding="utf-8"?>
<p:tagLst xmlns:a="http://schemas.openxmlformats.org/drawingml/2006/main" xmlns:r="http://schemas.openxmlformats.org/officeDocument/2006/relationships" xmlns:p="http://schemas.openxmlformats.org/presentationml/2006/main">
  <p:tag name="TIMING" val="|3.3|29.8"/>
</p:tagLst>
</file>

<file path=ppt/tags/tag16.xml><?xml version="1.0" encoding="utf-8"?>
<p:tagLst xmlns:a="http://schemas.openxmlformats.org/drawingml/2006/main" xmlns:r="http://schemas.openxmlformats.org/officeDocument/2006/relationships" xmlns:p="http://schemas.openxmlformats.org/presentationml/2006/main">
  <p:tag name="TIMING" val="|9.3|1|160.7|18|26.6"/>
</p:tagLst>
</file>

<file path=ppt/tags/tag17.xml><?xml version="1.0" encoding="utf-8"?>
<p:tagLst xmlns:a="http://schemas.openxmlformats.org/drawingml/2006/main" xmlns:r="http://schemas.openxmlformats.org/officeDocument/2006/relationships" xmlns:p="http://schemas.openxmlformats.org/presentationml/2006/main">
  <p:tag name="TIMING" val="|8.2|33.5|18.4"/>
</p:tagLst>
</file>

<file path=ppt/tags/tag18.xml><?xml version="1.0" encoding="utf-8"?>
<p:tagLst xmlns:a="http://schemas.openxmlformats.org/drawingml/2006/main" xmlns:r="http://schemas.openxmlformats.org/officeDocument/2006/relationships" xmlns:p="http://schemas.openxmlformats.org/presentationml/2006/main">
  <p:tag name="TIMING" val="|16.6|223.9"/>
</p:tagLst>
</file>

<file path=ppt/tags/tag19.xml><?xml version="1.0" encoding="utf-8"?>
<p:tagLst xmlns:a="http://schemas.openxmlformats.org/drawingml/2006/main" xmlns:r="http://schemas.openxmlformats.org/officeDocument/2006/relationships" xmlns:p="http://schemas.openxmlformats.org/presentationml/2006/main">
  <p:tag name="TIMING" val="|3.4|92.6|10.9|21|91.4"/>
</p:tagLst>
</file>

<file path=ppt/tags/tag2.xml><?xml version="1.0" encoding="utf-8"?>
<p:tagLst xmlns:a="http://schemas.openxmlformats.org/drawingml/2006/main" xmlns:r="http://schemas.openxmlformats.org/officeDocument/2006/relationships" xmlns:p="http://schemas.openxmlformats.org/presentationml/2006/main">
  <p:tag name="TIMING" val="|21.7"/>
</p:tagLst>
</file>

<file path=ppt/tags/tag20.xml><?xml version="1.0" encoding="utf-8"?>
<p:tagLst xmlns:a="http://schemas.openxmlformats.org/drawingml/2006/main" xmlns:r="http://schemas.openxmlformats.org/officeDocument/2006/relationships" xmlns:p="http://schemas.openxmlformats.org/presentationml/2006/main">
  <p:tag name="TIMING" val="|4"/>
</p:tagLst>
</file>

<file path=ppt/tags/tag21.xml><?xml version="1.0" encoding="utf-8"?>
<p:tagLst xmlns:a="http://schemas.openxmlformats.org/drawingml/2006/main" xmlns:r="http://schemas.openxmlformats.org/officeDocument/2006/relationships" xmlns:p="http://schemas.openxmlformats.org/presentationml/2006/main">
  <p:tag name="TIMING" val="|28.5"/>
</p:tagLst>
</file>

<file path=ppt/tags/tag22.xml><?xml version="1.0" encoding="utf-8"?>
<p:tagLst xmlns:a="http://schemas.openxmlformats.org/drawingml/2006/main" xmlns:r="http://schemas.openxmlformats.org/officeDocument/2006/relationships" xmlns:p="http://schemas.openxmlformats.org/presentationml/2006/main">
  <p:tag name="TIMING" val="|6"/>
</p:tagLst>
</file>

<file path=ppt/tags/tag23.xml><?xml version="1.0" encoding="utf-8"?>
<p:tagLst xmlns:a="http://schemas.openxmlformats.org/drawingml/2006/main" xmlns:r="http://schemas.openxmlformats.org/officeDocument/2006/relationships" xmlns:p="http://schemas.openxmlformats.org/presentationml/2006/main">
  <p:tag name="TIMING" val="|2"/>
</p:tagLst>
</file>

<file path=ppt/tags/tag24.xml><?xml version="1.0" encoding="utf-8"?>
<p:tagLst xmlns:a="http://schemas.openxmlformats.org/drawingml/2006/main" xmlns:r="http://schemas.openxmlformats.org/officeDocument/2006/relationships" xmlns:p="http://schemas.openxmlformats.org/presentationml/2006/main">
  <p:tag name="TIMING" val="|23.6|5.7"/>
</p:tagLst>
</file>

<file path=ppt/tags/tag3.xml><?xml version="1.0" encoding="utf-8"?>
<p:tagLst xmlns:a="http://schemas.openxmlformats.org/drawingml/2006/main" xmlns:r="http://schemas.openxmlformats.org/officeDocument/2006/relationships" xmlns:p="http://schemas.openxmlformats.org/presentationml/2006/main">
  <p:tag name="TIMING" val="|5.2|12.5|68.7"/>
</p:tagLst>
</file>

<file path=ppt/tags/tag4.xml><?xml version="1.0" encoding="utf-8"?>
<p:tagLst xmlns:a="http://schemas.openxmlformats.org/drawingml/2006/main" xmlns:r="http://schemas.openxmlformats.org/officeDocument/2006/relationships" xmlns:p="http://schemas.openxmlformats.org/presentationml/2006/main">
  <p:tag name="TIMING" val="|3.9|2.7|6.2|53.7|4.8|2.8|2.5"/>
</p:tagLst>
</file>

<file path=ppt/tags/tag5.xml><?xml version="1.0" encoding="utf-8"?>
<p:tagLst xmlns:a="http://schemas.openxmlformats.org/drawingml/2006/main" xmlns:r="http://schemas.openxmlformats.org/officeDocument/2006/relationships" xmlns:p="http://schemas.openxmlformats.org/presentationml/2006/main">
  <p:tag name="TIMING" val="|4.5|5.2|18.4|4.9"/>
</p:tagLst>
</file>

<file path=ppt/tags/tag6.xml><?xml version="1.0" encoding="utf-8"?>
<p:tagLst xmlns:a="http://schemas.openxmlformats.org/drawingml/2006/main" xmlns:r="http://schemas.openxmlformats.org/officeDocument/2006/relationships" xmlns:p="http://schemas.openxmlformats.org/presentationml/2006/main">
  <p:tag name="TIMING" val="|8.1|14|20.8"/>
</p:tagLst>
</file>

<file path=ppt/tags/tag7.xml><?xml version="1.0" encoding="utf-8"?>
<p:tagLst xmlns:a="http://schemas.openxmlformats.org/drawingml/2006/main" xmlns:r="http://schemas.openxmlformats.org/officeDocument/2006/relationships" xmlns:p="http://schemas.openxmlformats.org/presentationml/2006/main">
  <p:tag name="TIMING" val="|24.5|54.6"/>
</p:tagLst>
</file>

<file path=ppt/tags/tag8.xml><?xml version="1.0" encoding="utf-8"?>
<p:tagLst xmlns:a="http://schemas.openxmlformats.org/drawingml/2006/main" xmlns:r="http://schemas.openxmlformats.org/officeDocument/2006/relationships" xmlns:p="http://schemas.openxmlformats.org/presentationml/2006/main">
  <p:tag name="TIMING" val="|6.8"/>
</p:tagLst>
</file>

<file path=ppt/tags/tag9.xml><?xml version="1.0" encoding="utf-8"?>
<p:tagLst xmlns:a="http://schemas.openxmlformats.org/drawingml/2006/main" xmlns:r="http://schemas.openxmlformats.org/officeDocument/2006/relationships" xmlns:p="http://schemas.openxmlformats.org/presentationml/2006/main">
  <p:tag name="TIMING" val="|4.8|8.1|8|3.7"/>
</p:tagLst>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2306</Words>
  <Application>Microsoft Office PowerPoint</Application>
  <PresentationFormat>Bildschirmpräsentation (4:3)</PresentationFormat>
  <Paragraphs>484</Paragraphs>
  <Slides>35</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35</vt:i4>
      </vt:variant>
    </vt:vector>
  </HeadingPairs>
  <TitlesOfParts>
    <vt:vector size="40" baseType="lpstr">
      <vt:lpstr>Arial</vt:lpstr>
      <vt:lpstr>Calibri</vt:lpstr>
      <vt:lpstr>Times New Roman</vt:lpstr>
      <vt:lpstr>Wingdings</vt:lpstr>
      <vt:lpstr>Standarddesign</vt:lpstr>
      <vt:lpstr>Die gymnasiale Oberstufe am allgemeinbildenden Gymnasium (Abitur 2025)</vt:lpstr>
      <vt:lpstr>(Fast) Alle Informationen dieser Präsentation sind auch hier nachzulesen:</vt:lpstr>
      <vt:lpstr>Struktur</vt:lpstr>
      <vt:lpstr>PowerPoint-Präsentation</vt:lpstr>
      <vt:lpstr>Welche Fächer gibt es?</vt:lpstr>
      <vt:lpstr>Was ist ein Kurs?</vt:lpstr>
      <vt:lpstr>PowerPoint-Präsentation</vt:lpstr>
      <vt:lpstr>PowerPoint-Präsentation</vt:lpstr>
      <vt:lpstr>Wie viele Stunden hat ein Kurs?</vt:lpstr>
      <vt:lpstr>PowerPoint-Präsentation</vt:lpstr>
      <vt:lpstr>PowerPoint-Präsentation</vt:lpstr>
      <vt:lpstr>PowerPoint-Präsentation</vt:lpstr>
      <vt:lpstr>PowerPoint-Präsentation</vt:lpstr>
      <vt:lpstr>PowerPoint-Präsentation</vt:lpstr>
      <vt:lpstr>PowerPoint-Präsentation</vt:lpstr>
      <vt:lpstr>Belegmöglichkeiten Abiturprüfung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Weitere Infos &amp; Termine</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Kursstufe PP</dc:title>
  <dc:creator>OSB</dc:creator>
  <cp:lastModifiedBy>Andreas Schoenberger</cp:lastModifiedBy>
  <cp:revision>305</cp:revision>
  <cp:lastPrinted>2019-02-01T07:56:00Z</cp:lastPrinted>
  <dcterms:created xsi:type="dcterms:W3CDTF">2006-02-26T11:28:28Z</dcterms:created>
  <dcterms:modified xsi:type="dcterms:W3CDTF">2023-01-25T15:56:41Z</dcterms:modified>
</cp:coreProperties>
</file>